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71" r:id="rId3"/>
    <p:sldId id="277" r:id="rId4"/>
    <p:sldId id="278" r:id="rId5"/>
    <p:sldId id="279" r:id="rId6"/>
    <p:sldId id="283" r:id="rId7"/>
    <p:sldId id="280" r:id="rId8"/>
    <p:sldId id="281" r:id="rId9"/>
    <p:sldId id="282" r:id="rId10"/>
    <p:sldId id="272" r:id="rId11"/>
  </p:sldIdLst>
  <p:sldSz cx="12192000" cy="6858000"/>
  <p:notesSz cx="6858000" cy="9144000"/>
  <p:embeddedFontLst>
    <p:embeddedFont>
      <p:font typeface="Arial Black" panose="020B0A04020102020204" pitchFamily="34" charset="0"/>
      <p:bold r:id="rId15"/>
    </p:embeddedFont>
    <p:embeddedFont>
      <p:font typeface="Calibri" panose="020F0502020204030204" charset="0"/>
      <p:regular r:id="rId16"/>
      <p:bold r:id="rId17"/>
      <p:italic r:id="rId18"/>
      <p:boldItalic r:id="rId19"/>
    </p:embeddedFont>
    <p:embeddedFont>
      <p:font typeface="Calibri Light" panose="020F0302020204030204" charset="0"/>
      <p:regular r:id="rId20"/>
      <p:italic r:id="rId21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F70"/>
    <a:srgbClr val="2D3091"/>
    <a:srgbClr val="28903B"/>
    <a:srgbClr val="F26520"/>
    <a:srgbClr val="00AEEF"/>
    <a:srgbClr val="0173BC"/>
    <a:srgbClr val="662D91"/>
    <a:srgbClr val="BD1A8D"/>
    <a:srgbClr val="652D90"/>
    <a:srgbClr val="ED00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452" autoAdjust="0"/>
    <p:restoredTop sz="94660"/>
  </p:normalViewPr>
  <p:slideViewPr>
    <p:cSldViewPr showGuides="1">
      <p:cViewPr varScale="1">
        <p:scale>
          <a:sx n="87" d="100"/>
          <a:sy n="87" d="100"/>
        </p:scale>
        <p:origin x="866" y="68"/>
      </p:cViewPr>
      <p:guideLst>
        <p:guide orient="horz" pos="2183"/>
        <p:guide pos="3840"/>
        <p:guide pos="5201"/>
        <p:guide pos="717"/>
        <p:guide orient="horz" pos="1457"/>
        <p:guide orient="horz" pos="209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36004" cy="36004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1" Type="http://schemas.openxmlformats.org/officeDocument/2006/relationships/font" Target="fonts/font7.fntdata"/><Relationship Id="rId20" Type="http://schemas.openxmlformats.org/officeDocument/2006/relationships/font" Target="fonts/font6.fntdata"/><Relationship Id="rId2" Type="http://schemas.openxmlformats.org/officeDocument/2006/relationships/theme" Target="theme/theme1.xml"/><Relationship Id="rId19" Type="http://schemas.openxmlformats.org/officeDocument/2006/relationships/font" Target="fonts/font5.fntdata"/><Relationship Id="rId18" Type="http://schemas.openxmlformats.org/officeDocument/2006/relationships/font" Target="fonts/font4.fntdata"/><Relationship Id="rId17" Type="http://schemas.openxmlformats.org/officeDocument/2006/relationships/font" Target="fonts/font3.fntdata"/><Relationship Id="rId16" Type="http://schemas.openxmlformats.org/officeDocument/2006/relationships/font" Target="fonts/font2.fntdata"/><Relationship Id="rId15" Type="http://schemas.openxmlformats.org/officeDocument/2006/relationships/font" Target="fonts/font1.fntdata"/><Relationship Id="rId14" Type="http://schemas.openxmlformats.org/officeDocument/2006/relationships/tableStyles" Target="tableStyles.xml"/><Relationship Id="rId13" Type="http://schemas.openxmlformats.org/officeDocument/2006/relationships/viewProps" Target="viewProps.xml"/><Relationship Id="rId12" Type="http://schemas.openxmlformats.org/officeDocument/2006/relationships/presProps" Target="presProps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0BAB448-E3B0-43D6-AB5A-F042BF88E28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1E06641-7EBB-4217-A004-957873F36FF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0BAB448-E3B0-43D6-AB5A-F042BF88E28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1E06641-7EBB-4217-A004-957873F36FF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阴影条_1"/>
          <p:cNvGrpSpPr/>
          <p:nvPr userDrawn="1"/>
        </p:nvGrpSpPr>
        <p:grpSpPr>
          <a:xfrm flipV="1">
            <a:off x="983656" y="1433077"/>
            <a:ext cx="10224687" cy="87711"/>
            <a:chOff x="983656" y="3753036"/>
            <a:chExt cx="10224687" cy="87711"/>
          </a:xfrm>
        </p:grpSpPr>
        <p:sp>
          <p:nvSpPr>
            <p:cNvPr id="8" name="任意多边形 7"/>
            <p:cNvSpPr/>
            <p:nvPr/>
          </p:nvSpPr>
          <p:spPr>
            <a:xfrm>
              <a:off x="983656" y="3753036"/>
              <a:ext cx="10224687" cy="87711"/>
            </a:xfrm>
            <a:custGeom>
              <a:avLst/>
              <a:gdLst>
                <a:gd name="connsiteX0" fmla="*/ 0 w 7419975"/>
                <a:gd name="connsiteY0" fmla="*/ 9525 h 209550"/>
                <a:gd name="connsiteX1" fmla="*/ 7419975 w 7419975"/>
                <a:gd name="connsiteY1" fmla="*/ 0 h 209550"/>
                <a:gd name="connsiteX2" fmla="*/ 6115050 w 7419975"/>
                <a:gd name="connsiteY2" fmla="*/ 209550 h 209550"/>
                <a:gd name="connsiteX3" fmla="*/ 1162050 w 7419975"/>
                <a:gd name="connsiteY3" fmla="*/ 209550 h 209550"/>
                <a:gd name="connsiteX4" fmla="*/ 0 w 7419975"/>
                <a:gd name="connsiteY4" fmla="*/ 9525 h 209550"/>
                <a:gd name="connsiteX0-1" fmla="*/ 0 w 7419975"/>
                <a:gd name="connsiteY0-2" fmla="*/ 9525 h 209550"/>
                <a:gd name="connsiteX1-3" fmla="*/ 7419975 w 7419975"/>
                <a:gd name="connsiteY1-4" fmla="*/ 0 h 209550"/>
                <a:gd name="connsiteX2-5" fmla="*/ 6115050 w 7419975"/>
                <a:gd name="connsiteY2-6" fmla="*/ 209550 h 209550"/>
                <a:gd name="connsiteX3-7" fmla="*/ 1143000 w 7419975"/>
                <a:gd name="connsiteY3-8" fmla="*/ 104775 h 209550"/>
                <a:gd name="connsiteX4-9" fmla="*/ 0 w 7419975"/>
                <a:gd name="connsiteY4-10" fmla="*/ 9525 h 209550"/>
                <a:gd name="connsiteX0-11" fmla="*/ 0 w 7419975"/>
                <a:gd name="connsiteY0-12" fmla="*/ 9525 h 133350"/>
                <a:gd name="connsiteX1-13" fmla="*/ 7419975 w 7419975"/>
                <a:gd name="connsiteY1-14" fmla="*/ 0 h 133350"/>
                <a:gd name="connsiteX2-15" fmla="*/ 6115050 w 7419975"/>
                <a:gd name="connsiteY2-16" fmla="*/ 133350 h 133350"/>
                <a:gd name="connsiteX3-17" fmla="*/ 1143000 w 7419975"/>
                <a:gd name="connsiteY3-18" fmla="*/ 104775 h 133350"/>
                <a:gd name="connsiteX4-19" fmla="*/ 0 w 7419975"/>
                <a:gd name="connsiteY4-20" fmla="*/ 9525 h 133350"/>
                <a:gd name="connsiteX0-21" fmla="*/ 0 w 7419975"/>
                <a:gd name="connsiteY0-22" fmla="*/ 9525 h 133350"/>
                <a:gd name="connsiteX1-23" fmla="*/ 7419975 w 7419975"/>
                <a:gd name="connsiteY1-24" fmla="*/ 0 h 133350"/>
                <a:gd name="connsiteX2-25" fmla="*/ 6115050 w 7419975"/>
                <a:gd name="connsiteY2-26" fmla="*/ 133350 h 133350"/>
                <a:gd name="connsiteX3-27" fmla="*/ 1143000 w 7419975"/>
                <a:gd name="connsiteY3-28" fmla="*/ 85725 h 133350"/>
                <a:gd name="connsiteX4-29" fmla="*/ 0 w 7419975"/>
                <a:gd name="connsiteY4-30" fmla="*/ 9525 h 133350"/>
                <a:gd name="connsiteX0-31" fmla="*/ 0 w 7419975"/>
                <a:gd name="connsiteY0-32" fmla="*/ 9525 h 95250"/>
                <a:gd name="connsiteX1-33" fmla="*/ 7419975 w 7419975"/>
                <a:gd name="connsiteY1-34" fmla="*/ 0 h 95250"/>
                <a:gd name="connsiteX2-35" fmla="*/ 6076950 w 7419975"/>
                <a:gd name="connsiteY2-36" fmla="*/ 95250 h 95250"/>
                <a:gd name="connsiteX3-37" fmla="*/ 1143000 w 7419975"/>
                <a:gd name="connsiteY3-38" fmla="*/ 85725 h 95250"/>
                <a:gd name="connsiteX4-39" fmla="*/ 0 w 7419975"/>
                <a:gd name="connsiteY4-40" fmla="*/ 9525 h 95250"/>
                <a:gd name="connsiteX0-41" fmla="*/ 0 w 7419975"/>
                <a:gd name="connsiteY0-42" fmla="*/ 9525 h 95250"/>
                <a:gd name="connsiteX1-43" fmla="*/ 7419975 w 7419975"/>
                <a:gd name="connsiteY1-44" fmla="*/ 0 h 95250"/>
                <a:gd name="connsiteX2-45" fmla="*/ 6076950 w 7419975"/>
                <a:gd name="connsiteY2-46" fmla="*/ 95250 h 95250"/>
                <a:gd name="connsiteX3-47" fmla="*/ 1143000 w 7419975"/>
                <a:gd name="connsiteY3-48" fmla="*/ 54126 h 95250"/>
                <a:gd name="connsiteX4-49" fmla="*/ 0 w 7419975"/>
                <a:gd name="connsiteY4-50" fmla="*/ 9525 h 95250"/>
                <a:gd name="connsiteX0-51" fmla="*/ 0 w 7419975"/>
                <a:gd name="connsiteY0-52" fmla="*/ 9525 h 63651"/>
                <a:gd name="connsiteX1-53" fmla="*/ 7419975 w 7419975"/>
                <a:gd name="connsiteY1-54" fmla="*/ 0 h 63651"/>
                <a:gd name="connsiteX2-55" fmla="*/ 6045352 w 7419975"/>
                <a:gd name="connsiteY2-56" fmla="*/ 63651 h 63651"/>
                <a:gd name="connsiteX3-57" fmla="*/ 1143000 w 7419975"/>
                <a:gd name="connsiteY3-58" fmla="*/ 54126 h 63651"/>
                <a:gd name="connsiteX4-59" fmla="*/ 0 w 7419975"/>
                <a:gd name="connsiteY4-60" fmla="*/ 9525 h 6365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7419975" h="63651">
                  <a:moveTo>
                    <a:pt x="0" y="9525"/>
                  </a:moveTo>
                  <a:lnTo>
                    <a:pt x="7419975" y="0"/>
                  </a:lnTo>
                  <a:lnTo>
                    <a:pt x="6045352" y="63651"/>
                  </a:lnTo>
                  <a:lnTo>
                    <a:pt x="1143000" y="54126"/>
                  </a:lnTo>
                  <a:lnTo>
                    <a:pt x="0" y="9525"/>
                  </a:lnTo>
                  <a:close/>
                </a:path>
              </a:pathLst>
            </a:custGeom>
            <a:gradFill>
              <a:gsLst>
                <a:gs pos="100000">
                  <a:srgbClr val="DADADA">
                    <a:alpha val="0"/>
                  </a:srgbClr>
                </a:gs>
                <a:gs pos="0">
                  <a:schemeClr val="bg1">
                    <a:lumMod val="65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88900" dist="12700" dir="5400000" algn="t" rotWithShape="0">
                <a:schemeClr val="bg1">
                  <a:lumMod val="8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9" name="直接连接符 8"/>
            <p:cNvCxnSpPr>
              <a:stCxn id="8" idx="0"/>
              <a:endCxn id="8" idx="1"/>
            </p:cNvCxnSpPr>
            <p:nvPr/>
          </p:nvCxnSpPr>
          <p:spPr>
            <a:xfrm flipV="1">
              <a:off x="983656" y="3753036"/>
              <a:ext cx="10224687" cy="1312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阴影条"/>
          <p:cNvGrpSpPr/>
          <p:nvPr userDrawn="1"/>
        </p:nvGrpSpPr>
        <p:grpSpPr>
          <a:xfrm>
            <a:off x="983656" y="5589240"/>
            <a:ext cx="10224687" cy="87711"/>
            <a:chOff x="983656" y="3753036"/>
            <a:chExt cx="10224687" cy="87711"/>
          </a:xfrm>
        </p:grpSpPr>
        <p:sp>
          <p:nvSpPr>
            <p:cNvPr id="11" name="任意多边形 10"/>
            <p:cNvSpPr/>
            <p:nvPr/>
          </p:nvSpPr>
          <p:spPr>
            <a:xfrm>
              <a:off x="983656" y="3753036"/>
              <a:ext cx="10224687" cy="87711"/>
            </a:xfrm>
            <a:custGeom>
              <a:avLst/>
              <a:gdLst>
                <a:gd name="connsiteX0" fmla="*/ 0 w 7419975"/>
                <a:gd name="connsiteY0" fmla="*/ 9525 h 209550"/>
                <a:gd name="connsiteX1" fmla="*/ 7419975 w 7419975"/>
                <a:gd name="connsiteY1" fmla="*/ 0 h 209550"/>
                <a:gd name="connsiteX2" fmla="*/ 6115050 w 7419975"/>
                <a:gd name="connsiteY2" fmla="*/ 209550 h 209550"/>
                <a:gd name="connsiteX3" fmla="*/ 1162050 w 7419975"/>
                <a:gd name="connsiteY3" fmla="*/ 209550 h 209550"/>
                <a:gd name="connsiteX4" fmla="*/ 0 w 7419975"/>
                <a:gd name="connsiteY4" fmla="*/ 9525 h 209550"/>
                <a:gd name="connsiteX0-1" fmla="*/ 0 w 7419975"/>
                <a:gd name="connsiteY0-2" fmla="*/ 9525 h 209550"/>
                <a:gd name="connsiteX1-3" fmla="*/ 7419975 w 7419975"/>
                <a:gd name="connsiteY1-4" fmla="*/ 0 h 209550"/>
                <a:gd name="connsiteX2-5" fmla="*/ 6115050 w 7419975"/>
                <a:gd name="connsiteY2-6" fmla="*/ 209550 h 209550"/>
                <a:gd name="connsiteX3-7" fmla="*/ 1143000 w 7419975"/>
                <a:gd name="connsiteY3-8" fmla="*/ 104775 h 209550"/>
                <a:gd name="connsiteX4-9" fmla="*/ 0 w 7419975"/>
                <a:gd name="connsiteY4-10" fmla="*/ 9525 h 209550"/>
                <a:gd name="connsiteX0-11" fmla="*/ 0 w 7419975"/>
                <a:gd name="connsiteY0-12" fmla="*/ 9525 h 133350"/>
                <a:gd name="connsiteX1-13" fmla="*/ 7419975 w 7419975"/>
                <a:gd name="connsiteY1-14" fmla="*/ 0 h 133350"/>
                <a:gd name="connsiteX2-15" fmla="*/ 6115050 w 7419975"/>
                <a:gd name="connsiteY2-16" fmla="*/ 133350 h 133350"/>
                <a:gd name="connsiteX3-17" fmla="*/ 1143000 w 7419975"/>
                <a:gd name="connsiteY3-18" fmla="*/ 104775 h 133350"/>
                <a:gd name="connsiteX4-19" fmla="*/ 0 w 7419975"/>
                <a:gd name="connsiteY4-20" fmla="*/ 9525 h 133350"/>
                <a:gd name="connsiteX0-21" fmla="*/ 0 w 7419975"/>
                <a:gd name="connsiteY0-22" fmla="*/ 9525 h 133350"/>
                <a:gd name="connsiteX1-23" fmla="*/ 7419975 w 7419975"/>
                <a:gd name="connsiteY1-24" fmla="*/ 0 h 133350"/>
                <a:gd name="connsiteX2-25" fmla="*/ 6115050 w 7419975"/>
                <a:gd name="connsiteY2-26" fmla="*/ 133350 h 133350"/>
                <a:gd name="connsiteX3-27" fmla="*/ 1143000 w 7419975"/>
                <a:gd name="connsiteY3-28" fmla="*/ 85725 h 133350"/>
                <a:gd name="connsiteX4-29" fmla="*/ 0 w 7419975"/>
                <a:gd name="connsiteY4-30" fmla="*/ 9525 h 133350"/>
                <a:gd name="connsiteX0-31" fmla="*/ 0 w 7419975"/>
                <a:gd name="connsiteY0-32" fmla="*/ 9525 h 95250"/>
                <a:gd name="connsiteX1-33" fmla="*/ 7419975 w 7419975"/>
                <a:gd name="connsiteY1-34" fmla="*/ 0 h 95250"/>
                <a:gd name="connsiteX2-35" fmla="*/ 6076950 w 7419975"/>
                <a:gd name="connsiteY2-36" fmla="*/ 95250 h 95250"/>
                <a:gd name="connsiteX3-37" fmla="*/ 1143000 w 7419975"/>
                <a:gd name="connsiteY3-38" fmla="*/ 85725 h 95250"/>
                <a:gd name="connsiteX4-39" fmla="*/ 0 w 7419975"/>
                <a:gd name="connsiteY4-40" fmla="*/ 9525 h 95250"/>
                <a:gd name="connsiteX0-41" fmla="*/ 0 w 7419975"/>
                <a:gd name="connsiteY0-42" fmla="*/ 9525 h 95250"/>
                <a:gd name="connsiteX1-43" fmla="*/ 7419975 w 7419975"/>
                <a:gd name="connsiteY1-44" fmla="*/ 0 h 95250"/>
                <a:gd name="connsiteX2-45" fmla="*/ 6076950 w 7419975"/>
                <a:gd name="connsiteY2-46" fmla="*/ 95250 h 95250"/>
                <a:gd name="connsiteX3-47" fmla="*/ 1143000 w 7419975"/>
                <a:gd name="connsiteY3-48" fmla="*/ 54126 h 95250"/>
                <a:gd name="connsiteX4-49" fmla="*/ 0 w 7419975"/>
                <a:gd name="connsiteY4-50" fmla="*/ 9525 h 95250"/>
                <a:gd name="connsiteX0-51" fmla="*/ 0 w 7419975"/>
                <a:gd name="connsiteY0-52" fmla="*/ 9525 h 63651"/>
                <a:gd name="connsiteX1-53" fmla="*/ 7419975 w 7419975"/>
                <a:gd name="connsiteY1-54" fmla="*/ 0 h 63651"/>
                <a:gd name="connsiteX2-55" fmla="*/ 6045352 w 7419975"/>
                <a:gd name="connsiteY2-56" fmla="*/ 63651 h 63651"/>
                <a:gd name="connsiteX3-57" fmla="*/ 1143000 w 7419975"/>
                <a:gd name="connsiteY3-58" fmla="*/ 54126 h 63651"/>
                <a:gd name="connsiteX4-59" fmla="*/ 0 w 7419975"/>
                <a:gd name="connsiteY4-60" fmla="*/ 9525 h 6365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7419975" h="63651">
                  <a:moveTo>
                    <a:pt x="0" y="9525"/>
                  </a:moveTo>
                  <a:lnTo>
                    <a:pt x="7419975" y="0"/>
                  </a:lnTo>
                  <a:lnTo>
                    <a:pt x="6045352" y="63651"/>
                  </a:lnTo>
                  <a:lnTo>
                    <a:pt x="1143000" y="54126"/>
                  </a:lnTo>
                  <a:lnTo>
                    <a:pt x="0" y="9525"/>
                  </a:lnTo>
                  <a:close/>
                </a:path>
              </a:pathLst>
            </a:custGeom>
            <a:gradFill>
              <a:gsLst>
                <a:gs pos="100000">
                  <a:srgbClr val="DADADA">
                    <a:alpha val="0"/>
                  </a:srgbClr>
                </a:gs>
                <a:gs pos="0">
                  <a:schemeClr val="bg1">
                    <a:lumMod val="65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88900" dist="12700" dir="5400000" algn="t" rotWithShape="0">
                <a:schemeClr val="bg1">
                  <a:lumMod val="8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2" name="直接连接符 11"/>
            <p:cNvCxnSpPr>
              <a:stCxn id="11" idx="0"/>
              <a:endCxn id="11" idx="1"/>
            </p:cNvCxnSpPr>
            <p:nvPr/>
          </p:nvCxnSpPr>
          <p:spPr>
            <a:xfrm flipV="1">
              <a:off x="983656" y="3753036"/>
              <a:ext cx="10224687" cy="1312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0BAB448-E3B0-43D6-AB5A-F042BF88E28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1E06641-7EBB-4217-A004-957873F36FF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0BAB448-E3B0-43D6-AB5A-F042BF88E28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1E06641-7EBB-4217-A004-957873F36FF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0BAB448-E3B0-43D6-AB5A-F042BF88E28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1E06641-7EBB-4217-A004-957873F36FF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0BAB448-E3B0-43D6-AB5A-F042BF88E28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1E06641-7EBB-4217-A004-957873F36FF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0BAB448-E3B0-43D6-AB5A-F042BF88E28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1E06641-7EBB-4217-A004-957873F36FF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0BAB448-E3B0-43D6-AB5A-F042BF88E28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1E06641-7EBB-4217-A004-957873F36FF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EEEEEE"/>
            </a:gs>
            <a:gs pos="29000">
              <a:srgbClr val="E4E4E4"/>
            </a:gs>
            <a:gs pos="9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.png"/><Relationship Id="rId1" Type="http://schemas.openxmlformats.org/officeDocument/2006/relationships/tags" Target="../tags/tag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5843719" y="3474749"/>
            <a:ext cx="215770" cy="215770"/>
          </a:xfrm>
          <a:prstGeom prst="ellipse">
            <a:avLst/>
          </a:prstGeom>
          <a:solidFill>
            <a:srgbClr val="EE1C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5843719" y="3474749"/>
            <a:ext cx="215770" cy="215770"/>
          </a:xfrm>
          <a:prstGeom prst="ellipse">
            <a:avLst/>
          </a:prstGeom>
          <a:solidFill>
            <a:srgbClr val="EE1C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5843719" y="3474749"/>
            <a:ext cx="215770" cy="215770"/>
          </a:xfrm>
          <a:prstGeom prst="ellipse">
            <a:avLst/>
          </a:prstGeom>
          <a:solidFill>
            <a:srgbClr val="F89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23" name="椭圆 22"/>
          <p:cNvSpPr/>
          <p:nvPr/>
        </p:nvSpPr>
        <p:spPr>
          <a:xfrm>
            <a:off x="5843719" y="3474749"/>
            <a:ext cx="215770" cy="215770"/>
          </a:xfrm>
          <a:prstGeom prst="ellipse">
            <a:avLst/>
          </a:prstGeom>
          <a:solidFill>
            <a:srgbClr val="FEDE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24" name="椭圆 23"/>
          <p:cNvSpPr/>
          <p:nvPr/>
        </p:nvSpPr>
        <p:spPr>
          <a:xfrm>
            <a:off x="5843719" y="3474749"/>
            <a:ext cx="215770" cy="215770"/>
          </a:xfrm>
          <a:prstGeom prst="ellipse">
            <a:avLst/>
          </a:prstGeom>
          <a:solidFill>
            <a:srgbClr val="8BC7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25" name="椭圆 24"/>
          <p:cNvSpPr/>
          <p:nvPr/>
        </p:nvSpPr>
        <p:spPr>
          <a:xfrm>
            <a:off x="5843719" y="3474749"/>
            <a:ext cx="215770" cy="215770"/>
          </a:xfrm>
          <a:prstGeom prst="ellipse">
            <a:avLst/>
          </a:prstGeom>
          <a:solidFill>
            <a:srgbClr val="2890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26" name="椭圆 25"/>
          <p:cNvSpPr/>
          <p:nvPr/>
        </p:nvSpPr>
        <p:spPr>
          <a:xfrm>
            <a:off x="5843719" y="3474749"/>
            <a:ext cx="215770" cy="215770"/>
          </a:xfrm>
          <a:prstGeom prst="ellipse">
            <a:avLst/>
          </a:prstGeom>
          <a:solidFill>
            <a:srgbClr val="006F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27" name="椭圆 26"/>
          <p:cNvSpPr/>
          <p:nvPr/>
        </p:nvSpPr>
        <p:spPr>
          <a:xfrm>
            <a:off x="5843719" y="3474749"/>
            <a:ext cx="215770" cy="215770"/>
          </a:xfrm>
          <a:prstGeom prst="ellipse">
            <a:avLst/>
          </a:prstGeom>
          <a:solidFill>
            <a:srgbClr val="00A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28" name="椭圆 27"/>
          <p:cNvSpPr/>
          <p:nvPr/>
        </p:nvSpPr>
        <p:spPr>
          <a:xfrm>
            <a:off x="5843719" y="3474749"/>
            <a:ext cx="215770" cy="215770"/>
          </a:xfrm>
          <a:prstGeom prst="ellipse">
            <a:avLst/>
          </a:prstGeom>
          <a:solidFill>
            <a:srgbClr val="0173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29" name="椭圆 28"/>
          <p:cNvSpPr/>
          <p:nvPr/>
        </p:nvSpPr>
        <p:spPr>
          <a:xfrm>
            <a:off x="5843719" y="3474749"/>
            <a:ext cx="215770" cy="215770"/>
          </a:xfrm>
          <a:prstGeom prst="ellipse">
            <a:avLst/>
          </a:prstGeom>
          <a:solidFill>
            <a:srgbClr val="0173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30" name="椭圆 29"/>
          <p:cNvSpPr/>
          <p:nvPr/>
        </p:nvSpPr>
        <p:spPr>
          <a:xfrm>
            <a:off x="5843719" y="3474749"/>
            <a:ext cx="215770" cy="215770"/>
          </a:xfrm>
          <a:prstGeom prst="ellipse">
            <a:avLst/>
          </a:prstGeom>
          <a:solidFill>
            <a:srgbClr val="2D30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31" name="椭圆 30"/>
          <p:cNvSpPr/>
          <p:nvPr/>
        </p:nvSpPr>
        <p:spPr>
          <a:xfrm>
            <a:off x="5843719" y="3474749"/>
            <a:ext cx="215770" cy="215770"/>
          </a:xfrm>
          <a:prstGeom prst="ellipse">
            <a:avLst/>
          </a:prstGeom>
          <a:solidFill>
            <a:srgbClr val="662D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32" name="椭圆 31"/>
          <p:cNvSpPr/>
          <p:nvPr/>
        </p:nvSpPr>
        <p:spPr>
          <a:xfrm>
            <a:off x="5843719" y="3474749"/>
            <a:ext cx="215770" cy="215770"/>
          </a:xfrm>
          <a:prstGeom prst="ellipse">
            <a:avLst/>
          </a:prstGeom>
          <a:solidFill>
            <a:srgbClr val="BD1A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33" name="椭圆 32"/>
          <p:cNvSpPr/>
          <p:nvPr/>
        </p:nvSpPr>
        <p:spPr>
          <a:xfrm>
            <a:off x="5843719" y="3474749"/>
            <a:ext cx="215770" cy="215770"/>
          </a:xfrm>
          <a:prstGeom prst="ellipse">
            <a:avLst/>
          </a:prstGeom>
          <a:solidFill>
            <a:srgbClr val="ED0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34" name="椭圆 33"/>
          <p:cNvSpPr/>
          <p:nvPr/>
        </p:nvSpPr>
        <p:spPr>
          <a:xfrm>
            <a:off x="5843719" y="3321058"/>
            <a:ext cx="215770" cy="215770"/>
          </a:xfrm>
          <a:prstGeom prst="ellipse">
            <a:avLst/>
          </a:prstGeom>
          <a:solidFill>
            <a:srgbClr val="F265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35" name="椭圆 34"/>
          <p:cNvSpPr/>
          <p:nvPr/>
        </p:nvSpPr>
        <p:spPr>
          <a:xfrm>
            <a:off x="5996119" y="3627149"/>
            <a:ext cx="215770" cy="215770"/>
          </a:xfrm>
          <a:prstGeom prst="ellipse">
            <a:avLst/>
          </a:prstGeom>
          <a:solidFill>
            <a:srgbClr val="ED0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36" name="Oval 34_1"/>
          <p:cNvSpPr/>
          <p:nvPr/>
        </p:nvSpPr>
        <p:spPr>
          <a:xfrm>
            <a:off x="5996119" y="3627149"/>
            <a:ext cx="215770" cy="215770"/>
          </a:xfrm>
          <a:prstGeom prst="ellipse">
            <a:avLst/>
          </a:prstGeom>
          <a:solidFill>
            <a:srgbClr val="ED0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37" name="椭圆 36"/>
          <p:cNvSpPr/>
          <p:nvPr/>
        </p:nvSpPr>
        <p:spPr>
          <a:xfrm>
            <a:off x="6148519" y="3779549"/>
            <a:ext cx="215770" cy="215770"/>
          </a:xfrm>
          <a:prstGeom prst="ellipse">
            <a:avLst/>
          </a:prstGeom>
          <a:solidFill>
            <a:srgbClr val="ED0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38" name="椭圆 37"/>
          <p:cNvSpPr/>
          <p:nvPr/>
        </p:nvSpPr>
        <p:spPr>
          <a:xfrm>
            <a:off x="6300919" y="3931949"/>
            <a:ext cx="215770" cy="215770"/>
          </a:xfrm>
          <a:prstGeom prst="ellipse">
            <a:avLst/>
          </a:prstGeom>
          <a:solidFill>
            <a:srgbClr val="ED0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39" name="椭圆 38"/>
          <p:cNvSpPr/>
          <p:nvPr/>
        </p:nvSpPr>
        <p:spPr>
          <a:xfrm>
            <a:off x="6148519" y="3779549"/>
            <a:ext cx="215770" cy="215770"/>
          </a:xfrm>
          <a:prstGeom prst="ellipse">
            <a:avLst/>
          </a:prstGeom>
          <a:solidFill>
            <a:srgbClr val="ED0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40" name="椭圆 39"/>
          <p:cNvSpPr/>
          <p:nvPr/>
        </p:nvSpPr>
        <p:spPr>
          <a:xfrm>
            <a:off x="6148519" y="3779549"/>
            <a:ext cx="215770" cy="215770"/>
          </a:xfrm>
          <a:prstGeom prst="ellipse">
            <a:avLst/>
          </a:prstGeom>
          <a:solidFill>
            <a:srgbClr val="ED0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41" name="椭圆 40"/>
          <p:cNvSpPr/>
          <p:nvPr/>
        </p:nvSpPr>
        <p:spPr>
          <a:xfrm>
            <a:off x="6148519" y="3779549"/>
            <a:ext cx="215770" cy="215770"/>
          </a:xfrm>
          <a:prstGeom prst="ellipse">
            <a:avLst/>
          </a:prstGeom>
          <a:solidFill>
            <a:srgbClr val="ED0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42" name="椭圆 41"/>
          <p:cNvSpPr/>
          <p:nvPr/>
        </p:nvSpPr>
        <p:spPr>
          <a:xfrm>
            <a:off x="6300919" y="3931949"/>
            <a:ext cx="215770" cy="215770"/>
          </a:xfrm>
          <a:prstGeom prst="ellipse">
            <a:avLst/>
          </a:prstGeom>
          <a:solidFill>
            <a:srgbClr val="ED0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43" name="椭圆 42"/>
          <p:cNvSpPr/>
          <p:nvPr/>
        </p:nvSpPr>
        <p:spPr>
          <a:xfrm>
            <a:off x="6148519" y="3779549"/>
            <a:ext cx="215770" cy="215770"/>
          </a:xfrm>
          <a:prstGeom prst="ellipse">
            <a:avLst/>
          </a:prstGeom>
          <a:solidFill>
            <a:srgbClr val="ED0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44" name="椭圆 43"/>
          <p:cNvSpPr/>
          <p:nvPr/>
        </p:nvSpPr>
        <p:spPr>
          <a:xfrm>
            <a:off x="6300919" y="3931949"/>
            <a:ext cx="215770" cy="215770"/>
          </a:xfrm>
          <a:prstGeom prst="ellipse">
            <a:avLst/>
          </a:prstGeom>
          <a:solidFill>
            <a:srgbClr val="ED0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45" name="椭圆 44"/>
          <p:cNvSpPr/>
          <p:nvPr/>
        </p:nvSpPr>
        <p:spPr>
          <a:xfrm>
            <a:off x="6453319" y="4084349"/>
            <a:ext cx="215770" cy="215770"/>
          </a:xfrm>
          <a:prstGeom prst="ellipse">
            <a:avLst/>
          </a:prstGeom>
          <a:solidFill>
            <a:srgbClr val="ED0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47" name="椭圆 46"/>
          <p:cNvSpPr/>
          <p:nvPr/>
        </p:nvSpPr>
        <p:spPr>
          <a:xfrm>
            <a:off x="6605719" y="4128737"/>
            <a:ext cx="215770" cy="215770"/>
          </a:xfrm>
          <a:prstGeom prst="ellipse">
            <a:avLst/>
          </a:prstGeom>
          <a:solidFill>
            <a:srgbClr val="ED0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48" name="椭圆 47"/>
          <p:cNvSpPr/>
          <p:nvPr/>
        </p:nvSpPr>
        <p:spPr>
          <a:xfrm>
            <a:off x="6758119" y="4281137"/>
            <a:ext cx="215770" cy="215770"/>
          </a:xfrm>
          <a:prstGeom prst="ellipse">
            <a:avLst/>
          </a:prstGeom>
          <a:solidFill>
            <a:srgbClr val="ED0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51" name="椭圆 50"/>
          <p:cNvSpPr/>
          <p:nvPr/>
        </p:nvSpPr>
        <p:spPr>
          <a:xfrm>
            <a:off x="6924092" y="4257092"/>
            <a:ext cx="215770" cy="215770"/>
          </a:xfrm>
          <a:prstGeom prst="ellipse">
            <a:avLst/>
          </a:prstGeom>
          <a:solidFill>
            <a:srgbClr val="ED0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54" name="椭圆 53"/>
          <p:cNvSpPr/>
          <p:nvPr/>
        </p:nvSpPr>
        <p:spPr>
          <a:xfrm>
            <a:off x="6996100" y="4221088"/>
            <a:ext cx="215770" cy="215770"/>
          </a:xfrm>
          <a:prstGeom prst="ellipse">
            <a:avLst/>
          </a:prstGeom>
          <a:solidFill>
            <a:srgbClr val="ED0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55" name="椭圆 54"/>
          <p:cNvSpPr/>
          <p:nvPr/>
        </p:nvSpPr>
        <p:spPr>
          <a:xfrm>
            <a:off x="7032104" y="4113076"/>
            <a:ext cx="215770" cy="215770"/>
          </a:xfrm>
          <a:prstGeom prst="ellipse">
            <a:avLst/>
          </a:prstGeom>
          <a:solidFill>
            <a:srgbClr val="ED0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56" name="椭圆 55"/>
          <p:cNvSpPr/>
          <p:nvPr/>
        </p:nvSpPr>
        <p:spPr>
          <a:xfrm>
            <a:off x="6571709" y="3174631"/>
            <a:ext cx="215770" cy="21577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57" name="椭圆 56"/>
          <p:cNvSpPr/>
          <p:nvPr/>
        </p:nvSpPr>
        <p:spPr>
          <a:xfrm>
            <a:off x="6453319" y="4084349"/>
            <a:ext cx="215770" cy="215770"/>
          </a:xfrm>
          <a:prstGeom prst="ellipse">
            <a:avLst/>
          </a:prstGeom>
          <a:solidFill>
            <a:srgbClr val="ED0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58" name="椭圆 57"/>
          <p:cNvSpPr/>
          <p:nvPr/>
        </p:nvSpPr>
        <p:spPr>
          <a:xfrm>
            <a:off x="6605719" y="4128737"/>
            <a:ext cx="215770" cy="215770"/>
          </a:xfrm>
          <a:prstGeom prst="ellipse">
            <a:avLst/>
          </a:prstGeom>
          <a:solidFill>
            <a:srgbClr val="ED0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59" name="椭圆 58"/>
          <p:cNvSpPr/>
          <p:nvPr/>
        </p:nvSpPr>
        <p:spPr>
          <a:xfrm>
            <a:off x="7045677" y="4224663"/>
            <a:ext cx="215770" cy="21577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60" name="椭圆 59"/>
          <p:cNvSpPr/>
          <p:nvPr/>
        </p:nvSpPr>
        <p:spPr>
          <a:xfrm>
            <a:off x="6300919" y="3931949"/>
            <a:ext cx="215770" cy="215770"/>
          </a:xfrm>
          <a:prstGeom prst="ellipse">
            <a:avLst/>
          </a:prstGeom>
          <a:solidFill>
            <a:srgbClr val="ED0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61" name="椭圆 60"/>
          <p:cNvSpPr/>
          <p:nvPr/>
        </p:nvSpPr>
        <p:spPr>
          <a:xfrm>
            <a:off x="6453319" y="4084349"/>
            <a:ext cx="215770" cy="215770"/>
          </a:xfrm>
          <a:prstGeom prst="ellipse">
            <a:avLst/>
          </a:prstGeom>
          <a:solidFill>
            <a:srgbClr val="ED0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62" name="椭圆 61"/>
          <p:cNvSpPr/>
          <p:nvPr/>
        </p:nvSpPr>
        <p:spPr>
          <a:xfrm>
            <a:off x="6414340" y="4045370"/>
            <a:ext cx="293728" cy="29372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63" name="椭圆 62"/>
          <p:cNvSpPr/>
          <p:nvPr/>
        </p:nvSpPr>
        <p:spPr>
          <a:xfrm>
            <a:off x="6605719" y="4128737"/>
            <a:ext cx="215770" cy="215770"/>
          </a:xfrm>
          <a:prstGeom prst="ellipse">
            <a:avLst/>
          </a:prstGeom>
          <a:solidFill>
            <a:srgbClr val="ED0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64" name="椭圆 63"/>
          <p:cNvSpPr/>
          <p:nvPr/>
        </p:nvSpPr>
        <p:spPr>
          <a:xfrm>
            <a:off x="6758119" y="4281137"/>
            <a:ext cx="215770" cy="215770"/>
          </a:xfrm>
          <a:prstGeom prst="ellipse">
            <a:avLst/>
          </a:prstGeom>
          <a:solidFill>
            <a:srgbClr val="ED0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65" name="椭圆 64"/>
          <p:cNvSpPr/>
          <p:nvPr/>
        </p:nvSpPr>
        <p:spPr>
          <a:xfrm>
            <a:off x="6879704" y="4248708"/>
            <a:ext cx="215770" cy="215770"/>
          </a:xfrm>
          <a:prstGeom prst="ellipse">
            <a:avLst/>
          </a:prstGeom>
          <a:solidFill>
            <a:srgbClr val="ED0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66" name="椭圆 65"/>
          <p:cNvSpPr/>
          <p:nvPr/>
        </p:nvSpPr>
        <p:spPr>
          <a:xfrm>
            <a:off x="6453319" y="4084349"/>
            <a:ext cx="215770" cy="215770"/>
          </a:xfrm>
          <a:prstGeom prst="ellipse">
            <a:avLst/>
          </a:prstGeom>
          <a:solidFill>
            <a:srgbClr val="ED0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67" name="椭圆 66"/>
          <p:cNvSpPr/>
          <p:nvPr/>
        </p:nvSpPr>
        <p:spPr>
          <a:xfrm>
            <a:off x="6453319" y="4084349"/>
            <a:ext cx="215770" cy="215770"/>
          </a:xfrm>
          <a:prstGeom prst="ellipse">
            <a:avLst/>
          </a:prstGeom>
          <a:solidFill>
            <a:srgbClr val="BD1A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68" name="椭圆 67"/>
          <p:cNvSpPr/>
          <p:nvPr/>
        </p:nvSpPr>
        <p:spPr>
          <a:xfrm>
            <a:off x="6580093" y="3219019"/>
            <a:ext cx="215770" cy="215770"/>
          </a:xfrm>
          <a:prstGeom prst="ellipse">
            <a:avLst/>
          </a:prstGeom>
          <a:solidFill>
            <a:srgbClr val="662D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69" name="椭圆 68"/>
          <p:cNvSpPr/>
          <p:nvPr/>
        </p:nvSpPr>
        <p:spPr>
          <a:xfrm>
            <a:off x="5996119" y="3627149"/>
            <a:ext cx="215770" cy="215770"/>
          </a:xfrm>
          <a:prstGeom prst="ellipse">
            <a:avLst/>
          </a:prstGeom>
          <a:solidFill>
            <a:srgbClr val="0173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70" name="椭圆 69"/>
          <p:cNvSpPr/>
          <p:nvPr/>
        </p:nvSpPr>
        <p:spPr>
          <a:xfrm>
            <a:off x="5996119" y="3627149"/>
            <a:ext cx="215770" cy="215770"/>
          </a:xfrm>
          <a:prstGeom prst="ellipse">
            <a:avLst/>
          </a:prstGeom>
          <a:solidFill>
            <a:srgbClr val="2890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71" name="椭圆 70"/>
          <p:cNvSpPr/>
          <p:nvPr/>
        </p:nvSpPr>
        <p:spPr>
          <a:xfrm>
            <a:off x="5996119" y="3627149"/>
            <a:ext cx="215770" cy="215770"/>
          </a:xfrm>
          <a:prstGeom prst="ellipse">
            <a:avLst/>
          </a:prstGeom>
          <a:solidFill>
            <a:srgbClr val="0173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72" name="椭圆 71"/>
          <p:cNvSpPr/>
          <p:nvPr/>
        </p:nvSpPr>
        <p:spPr>
          <a:xfrm>
            <a:off x="6148519" y="3779549"/>
            <a:ext cx="215770" cy="21577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73" name="椭圆 72"/>
          <p:cNvSpPr/>
          <p:nvPr/>
        </p:nvSpPr>
        <p:spPr>
          <a:xfrm>
            <a:off x="6300919" y="3931949"/>
            <a:ext cx="215770" cy="21577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74" name="椭圆 73"/>
          <p:cNvSpPr/>
          <p:nvPr/>
        </p:nvSpPr>
        <p:spPr>
          <a:xfrm>
            <a:off x="6453319" y="4084349"/>
            <a:ext cx="215770" cy="21577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75" name="椭圆 74"/>
          <p:cNvSpPr/>
          <p:nvPr/>
        </p:nvSpPr>
        <p:spPr>
          <a:xfrm>
            <a:off x="6605719" y="4128737"/>
            <a:ext cx="215770" cy="21577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76" name="椭圆 75"/>
          <p:cNvSpPr/>
          <p:nvPr/>
        </p:nvSpPr>
        <p:spPr>
          <a:xfrm>
            <a:off x="6758119" y="4281137"/>
            <a:ext cx="215770" cy="215770"/>
          </a:xfrm>
          <a:prstGeom prst="ellipse">
            <a:avLst/>
          </a:prstGeom>
          <a:solidFill>
            <a:srgbClr val="0173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77" name="椭圆 76"/>
          <p:cNvSpPr/>
          <p:nvPr/>
        </p:nvSpPr>
        <p:spPr>
          <a:xfrm>
            <a:off x="6879704" y="4248708"/>
            <a:ext cx="215770" cy="215770"/>
          </a:xfrm>
          <a:prstGeom prst="ellipse">
            <a:avLst/>
          </a:prstGeom>
          <a:solidFill>
            <a:srgbClr val="0173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78" name="椭圆 77"/>
          <p:cNvSpPr/>
          <p:nvPr/>
        </p:nvSpPr>
        <p:spPr>
          <a:xfrm>
            <a:off x="7032104" y="4401108"/>
            <a:ext cx="215770" cy="215770"/>
          </a:xfrm>
          <a:prstGeom prst="ellipse">
            <a:avLst/>
          </a:prstGeom>
          <a:solidFill>
            <a:srgbClr val="F265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79" name="椭圆 78"/>
          <p:cNvSpPr/>
          <p:nvPr/>
        </p:nvSpPr>
        <p:spPr>
          <a:xfrm>
            <a:off x="6610908" y="3691880"/>
            <a:ext cx="215770" cy="215770"/>
          </a:xfrm>
          <a:prstGeom prst="ellipse">
            <a:avLst/>
          </a:prstGeom>
          <a:solidFill>
            <a:srgbClr val="2890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80" name="椭圆 79"/>
          <p:cNvSpPr/>
          <p:nvPr/>
        </p:nvSpPr>
        <p:spPr>
          <a:xfrm>
            <a:off x="6763308" y="3844280"/>
            <a:ext cx="215770" cy="215770"/>
          </a:xfrm>
          <a:prstGeom prst="ellipse">
            <a:avLst/>
          </a:prstGeom>
          <a:solidFill>
            <a:srgbClr val="652D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81" name="椭圆 80"/>
          <p:cNvSpPr/>
          <p:nvPr/>
        </p:nvSpPr>
        <p:spPr>
          <a:xfrm>
            <a:off x="6915708" y="3996680"/>
            <a:ext cx="215770" cy="21577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82" name="椭圆 81"/>
          <p:cNvSpPr/>
          <p:nvPr/>
        </p:nvSpPr>
        <p:spPr>
          <a:xfrm>
            <a:off x="7068108" y="4041068"/>
            <a:ext cx="215770" cy="215770"/>
          </a:xfrm>
          <a:prstGeom prst="ellipse">
            <a:avLst/>
          </a:prstGeom>
          <a:solidFill>
            <a:srgbClr val="F265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83" name="椭圆 82"/>
          <p:cNvSpPr/>
          <p:nvPr/>
        </p:nvSpPr>
        <p:spPr>
          <a:xfrm>
            <a:off x="7220508" y="4193468"/>
            <a:ext cx="215770" cy="215770"/>
          </a:xfrm>
          <a:prstGeom prst="ellipse">
            <a:avLst/>
          </a:prstGeom>
          <a:solidFill>
            <a:srgbClr val="0173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84" name="椭圆 83"/>
          <p:cNvSpPr/>
          <p:nvPr/>
        </p:nvSpPr>
        <p:spPr>
          <a:xfrm>
            <a:off x="7342093" y="4161039"/>
            <a:ext cx="215770" cy="21577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85" name="椭圆 84"/>
          <p:cNvSpPr/>
          <p:nvPr/>
        </p:nvSpPr>
        <p:spPr>
          <a:xfrm>
            <a:off x="6453319" y="4084349"/>
            <a:ext cx="215770" cy="215770"/>
          </a:xfrm>
          <a:prstGeom prst="ellipse">
            <a:avLst/>
          </a:prstGeom>
          <a:solidFill>
            <a:srgbClr val="662D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86" name="椭圆 85"/>
          <p:cNvSpPr/>
          <p:nvPr/>
        </p:nvSpPr>
        <p:spPr>
          <a:xfrm>
            <a:off x="6605719" y="4128737"/>
            <a:ext cx="215770" cy="215770"/>
          </a:xfrm>
          <a:prstGeom prst="ellipse">
            <a:avLst/>
          </a:prstGeom>
          <a:solidFill>
            <a:srgbClr val="ED0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87" name="椭圆 86"/>
          <p:cNvSpPr/>
          <p:nvPr/>
        </p:nvSpPr>
        <p:spPr>
          <a:xfrm>
            <a:off x="5996119" y="3627149"/>
            <a:ext cx="215770" cy="215770"/>
          </a:xfrm>
          <a:prstGeom prst="ellipse">
            <a:avLst/>
          </a:prstGeom>
          <a:solidFill>
            <a:srgbClr val="F89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88" name="椭圆 87"/>
          <p:cNvSpPr/>
          <p:nvPr/>
        </p:nvSpPr>
        <p:spPr>
          <a:xfrm>
            <a:off x="6564052" y="4041068"/>
            <a:ext cx="215770" cy="215770"/>
          </a:xfrm>
          <a:prstGeom prst="ellipse">
            <a:avLst/>
          </a:prstGeom>
          <a:solidFill>
            <a:srgbClr val="2890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89" name="椭圆 88"/>
          <p:cNvSpPr/>
          <p:nvPr/>
        </p:nvSpPr>
        <p:spPr>
          <a:xfrm>
            <a:off x="6347774" y="3860794"/>
            <a:ext cx="144270" cy="144270"/>
          </a:xfrm>
          <a:prstGeom prst="ellipse">
            <a:avLst/>
          </a:prstGeom>
          <a:solidFill>
            <a:srgbClr val="F265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90" name="椭圆 89"/>
          <p:cNvSpPr/>
          <p:nvPr/>
        </p:nvSpPr>
        <p:spPr>
          <a:xfrm>
            <a:off x="6059996" y="3609020"/>
            <a:ext cx="215770" cy="215770"/>
          </a:xfrm>
          <a:prstGeom prst="ellipse">
            <a:avLst/>
          </a:prstGeom>
          <a:solidFill>
            <a:srgbClr val="ED0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91" name="椭圆 90"/>
          <p:cNvSpPr/>
          <p:nvPr/>
        </p:nvSpPr>
        <p:spPr>
          <a:xfrm>
            <a:off x="5807968" y="3392996"/>
            <a:ext cx="215770" cy="215770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92" name="椭圆 91"/>
          <p:cNvSpPr/>
          <p:nvPr/>
        </p:nvSpPr>
        <p:spPr>
          <a:xfrm>
            <a:off x="5960368" y="3545396"/>
            <a:ext cx="215770" cy="215770"/>
          </a:xfrm>
          <a:prstGeom prst="ellipse">
            <a:avLst/>
          </a:prstGeom>
          <a:solidFill>
            <a:srgbClr val="00A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93" name="椭圆 92"/>
          <p:cNvSpPr/>
          <p:nvPr/>
        </p:nvSpPr>
        <p:spPr>
          <a:xfrm>
            <a:off x="6112768" y="3697796"/>
            <a:ext cx="215770" cy="215770"/>
          </a:xfrm>
          <a:prstGeom prst="ellipse">
            <a:avLst/>
          </a:prstGeom>
          <a:solidFill>
            <a:srgbClr val="ED0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94" name="椭圆 93"/>
          <p:cNvSpPr/>
          <p:nvPr/>
        </p:nvSpPr>
        <p:spPr>
          <a:xfrm>
            <a:off x="6265168" y="3850196"/>
            <a:ext cx="215770" cy="215770"/>
          </a:xfrm>
          <a:prstGeom prst="ellipse">
            <a:avLst/>
          </a:prstGeom>
          <a:solidFill>
            <a:srgbClr val="00A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95" name="椭圆 94"/>
          <p:cNvSpPr/>
          <p:nvPr/>
        </p:nvSpPr>
        <p:spPr>
          <a:xfrm>
            <a:off x="6417568" y="4002596"/>
            <a:ext cx="215770" cy="215770"/>
          </a:xfrm>
          <a:prstGeom prst="ellipse">
            <a:avLst/>
          </a:prstGeom>
          <a:solidFill>
            <a:srgbClr val="662D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96" name="椭圆 95"/>
          <p:cNvSpPr/>
          <p:nvPr/>
        </p:nvSpPr>
        <p:spPr>
          <a:xfrm>
            <a:off x="6569968" y="4046984"/>
            <a:ext cx="215770" cy="215770"/>
          </a:xfrm>
          <a:prstGeom prst="ellipse">
            <a:avLst/>
          </a:prstGeom>
          <a:solidFill>
            <a:srgbClr val="006F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97" name="椭圆 96"/>
          <p:cNvSpPr/>
          <p:nvPr/>
        </p:nvSpPr>
        <p:spPr>
          <a:xfrm>
            <a:off x="6722368" y="4199384"/>
            <a:ext cx="215770" cy="215770"/>
          </a:xfrm>
          <a:prstGeom prst="ellipse">
            <a:avLst/>
          </a:prstGeom>
          <a:solidFill>
            <a:srgbClr val="662D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98" name="椭圆 97"/>
          <p:cNvSpPr/>
          <p:nvPr/>
        </p:nvSpPr>
        <p:spPr>
          <a:xfrm>
            <a:off x="6924092" y="4401108"/>
            <a:ext cx="117122" cy="117122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99" name="椭圆 98"/>
          <p:cNvSpPr/>
          <p:nvPr/>
        </p:nvSpPr>
        <p:spPr>
          <a:xfrm>
            <a:off x="7027168" y="4504184"/>
            <a:ext cx="215770" cy="215770"/>
          </a:xfrm>
          <a:prstGeom prst="ellipse">
            <a:avLst/>
          </a:prstGeom>
          <a:solidFill>
            <a:srgbClr val="2D30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100" name="椭圆 99"/>
          <p:cNvSpPr/>
          <p:nvPr/>
        </p:nvSpPr>
        <p:spPr>
          <a:xfrm>
            <a:off x="6760586" y="4013194"/>
            <a:ext cx="127502" cy="127502"/>
          </a:xfrm>
          <a:prstGeom prst="ellipse">
            <a:avLst/>
          </a:prstGeom>
          <a:solidFill>
            <a:srgbClr val="BD1A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101" name="椭圆 100"/>
          <p:cNvSpPr/>
          <p:nvPr/>
        </p:nvSpPr>
        <p:spPr>
          <a:xfrm>
            <a:off x="6004502" y="3589530"/>
            <a:ext cx="127502" cy="127502"/>
          </a:xfrm>
          <a:prstGeom prst="ellipse">
            <a:avLst/>
          </a:prstGeom>
          <a:solidFill>
            <a:srgbClr val="0173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+mn-ea"/>
            </a:endParaRPr>
          </a:p>
        </p:txBody>
      </p:sp>
      <p:sp>
        <p:nvSpPr>
          <p:cNvPr id="102" name="椭圆 101"/>
          <p:cNvSpPr/>
          <p:nvPr/>
        </p:nvSpPr>
        <p:spPr>
          <a:xfrm>
            <a:off x="6165286" y="3750314"/>
            <a:ext cx="110734" cy="110734"/>
          </a:xfrm>
          <a:prstGeom prst="ellipse">
            <a:avLst/>
          </a:prstGeom>
          <a:solidFill>
            <a:srgbClr val="006F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103" name="椭圆 102"/>
          <p:cNvSpPr/>
          <p:nvPr/>
        </p:nvSpPr>
        <p:spPr>
          <a:xfrm>
            <a:off x="6569968" y="4154996"/>
            <a:ext cx="215770" cy="215770"/>
          </a:xfrm>
          <a:prstGeom prst="ellipse">
            <a:avLst/>
          </a:prstGeom>
          <a:solidFill>
            <a:srgbClr val="2D30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152" name="椭圆 151"/>
          <p:cNvSpPr/>
          <p:nvPr/>
        </p:nvSpPr>
        <p:spPr>
          <a:xfrm>
            <a:off x="7284132" y="4257092"/>
            <a:ext cx="88522" cy="88522"/>
          </a:xfrm>
          <a:prstGeom prst="ellipse">
            <a:avLst/>
          </a:prstGeom>
          <a:solidFill>
            <a:srgbClr val="F265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153" name="椭圆 152"/>
          <p:cNvSpPr/>
          <p:nvPr/>
        </p:nvSpPr>
        <p:spPr>
          <a:xfrm>
            <a:off x="7372908" y="4345868"/>
            <a:ext cx="215770" cy="21577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154" name="椭圆 153"/>
          <p:cNvSpPr/>
          <p:nvPr/>
        </p:nvSpPr>
        <p:spPr>
          <a:xfrm>
            <a:off x="7550206" y="4523166"/>
            <a:ext cx="165974" cy="16597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155" name="椭圆 154"/>
          <p:cNvSpPr/>
          <p:nvPr/>
        </p:nvSpPr>
        <p:spPr>
          <a:xfrm>
            <a:off x="6605719" y="4236749"/>
            <a:ext cx="215770" cy="215770"/>
          </a:xfrm>
          <a:prstGeom prst="ellipse">
            <a:avLst/>
          </a:prstGeom>
          <a:solidFill>
            <a:srgbClr val="662D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156" name="椭圆 155"/>
          <p:cNvSpPr/>
          <p:nvPr/>
        </p:nvSpPr>
        <p:spPr>
          <a:xfrm>
            <a:off x="7068108" y="4149080"/>
            <a:ext cx="215770" cy="215770"/>
          </a:xfrm>
          <a:prstGeom prst="ellipse">
            <a:avLst/>
          </a:prstGeom>
          <a:solidFill>
            <a:srgbClr val="0173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grpSp>
        <p:nvGrpSpPr>
          <p:cNvPr id="7" name="阴影条_1"/>
          <p:cNvGrpSpPr/>
          <p:nvPr/>
        </p:nvGrpSpPr>
        <p:grpSpPr>
          <a:xfrm flipV="1">
            <a:off x="983656" y="2225277"/>
            <a:ext cx="10224687" cy="87711"/>
            <a:chOff x="983656" y="3753036"/>
            <a:chExt cx="10224687" cy="87711"/>
          </a:xfrm>
        </p:grpSpPr>
        <p:sp>
          <p:nvSpPr>
            <p:cNvPr id="8" name="任意多边形 7"/>
            <p:cNvSpPr/>
            <p:nvPr/>
          </p:nvSpPr>
          <p:spPr>
            <a:xfrm>
              <a:off x="983656" y="3753036"/>
              <a:ext cx="10224687" cy="87711"/>
            </a:xfrm>
            <a:custGeom>
              <a:avLst/>
              <a:gdLst>
                <a:gd name="connsiteX0" fmla="*/ 0 w 7419975"/>
                <a:gd name="connsiteY0" fmla="*/ 9525 h 209550"/>
                <a:gd name="connsiteX1" fmla="*/ 7419975 w 7419975"/>
                <a:gd name="connsiteY1" fmla="*/ 0 h 209550"/>
                <a:gd name="connsiteX2" fmla="*/ 6115050 w 7419975"/>
                <a:gd name="connsiteY2" fmla="*/ 209550 h 209550"/>
                <a:gd name="connsiteX3" fmla="*/ 1162050 w 7419975"/>
                <a:gd name="connsiteY3" fmla="*/ 209550 h 209550"/>
                <a:gd name="connsiteX4" fmla="*/ 0 w 7419975"/>
                <a:gd name="connsiteY4" fmla="*/ 9525 h 209550"/>
                <a:gd name="connsiteX0-1" fmla="*/ 0 w 7419975"/>
                <a:gd name="connsiteY0-2" fmla="*/ 9525 h 209550"/>
                <a:gd name="connsiteX1-3" fmla="*/ 7419975 w 7419975"/>
                <a:gd name="connsiteY1-4" fmla="*/ 0 h 209550"/>
                <a:gd name="connsiteX2-5" fmla="*/ 6115050 w 7419975"/>
                <a:gd name="connsiteY2-6" fmla="*/ 209550 h 209550"/>
                <a:gd name="connsiteX3-7" fmla="*/ 1143000 w 7419975"/>
                <a:gd name="connsiteY3-8" fmla="*/ 104775 h 209550"/>
                <a:gd name="connsiteX4-9" fmla="*/ 0 w 7419975"/>
                <a:gd name="connsiteY4-10" fmla="*/ 9525 h 209550"/>
                <a:gd name="connsiteX0-11" fmla="*/ 0 w 7419975"/>
                <a:gd name="connsiteY0-12" fmla="*/ 9525 h 133350"/>
                <a:gd name="connsiteX1-13" fmla="*/ 7419975 w 7419975"/>
                <a:gd name="connsiteY1-14" fmla="*/ 0 h 133350"/>
                <a:gd name="connsiteX2-15" fmla="*/ 6115050 w 7419975"/>
                <a:gd name="connsiteY2-16" fmla="*/ 133350 h 133350"/>
                <a:gd name="connsiteX3-17" fmla="*/ 1143000 w 7419975"/>
                <a:gd name="connsiteY3-18" fmla="*/ 104775 h 133350"/>
                <a:gd name="connsiteX4-19" fmla="*/ 0 w 7419975"/>
                <a:gd name="connsiteY4-20" fmla="*/ 9525 h 133350"/>
                <a:gd name="connsiteX0-21" fmla="*/ 0 w 7419975"/>
                <a:gd name="connsiteY0-22" fmla="*/ 9525 h 133350"/>
                <a:gd name="connsiteX1-23" fmla="*/ 7419975 w 7419975"/>
                <a:gd name="connsiteY1-24" fmla="*/ 0 h 133350"/>
                <a:gd name="connsiteX2-25" fmla="*/ 6115050 w 7419975"/>
                <a:gd name="connsiteY2-26" fmla="*/ 133350 h 133350"/>
                <a:gd name="connsiteX3-27" fmla="*/ 1143000 w 7419975"/>
                <a:gd name="connsiteY3-28" fmla="*/ 85725 h 133350"/>
                <a:gd name="connsiteX4-29" fmla="*/ 0 w 7419975"/>
                <a:gd name="connsiteY4-30" fmla="*/ 9525 h 133350"/>
                <a:gd name="connsiteX0-31" fmla="*/ 0 w 7419975"/>
                <a:gd name="connsiteY0-32" fmla="*/ 9525 h 95250"/>
                <a:gd name="connsiteX1-33" fmla="*/ 7419975 w 7419975"/>
                <a:gd name="connsiteY1-34" fmla="*/ 0 h 95250"/>
                <a:gd name="connsiteX2-35" fmla="*/ 6076950 w 7419975"/>
                <a:gd name="connsiteY2-36" fmla="*/ 95250 h 95250"/>
                <a:gd name="connsiteX3-37" fmla="*/ 1143000 w 7419975"/>
                <a:gd name="connsiteY3-38" fmla="*/ 85725 h 95250"/>
                <a:gd name="connsiteX4-39" fmla="*/ 0 w 7419975"/>
                <a:gd name="connsiteY4-40" fmla="*/ 9525 h 95250"/>
                <a:gd name="connsiteX0-41" fmla="*/ 0 w 7419975"/>
                <a:gd name="connsiteY0-42" fmla="*/ 9525 h 95250"/>
                <a:gd name="connsiteX1-43" fmla="*/ 7419975 w 7419975"/>
                <a:gd name="connsiteY1-44" fmla="*/ 0 h 95250"/>
                <a:gd name="connsiteX2-45" fmla="*/ 6076950 w 7419975"/>
                <a:gd name="connsiteY2-46" fmla="*/ 95250 h 95250"/>
                <a:gd name="connsiteX3-47" fmla="*/ 1143000 w 7419975"/>
                <a:gd name="connsiteY3-48" fmla="*/ 54126 h 95250"/>
                <a:gd name="connsiteX4-49" fmla="*/ 0 w 7419975"/>
                <a:gd name="connsiteY4-50" fmla="*/ 9525 h 95250"/>
                <a:gd name="connsiteX0-51" fmla="*/ 0 w 7419975"/>
                <a:gd name="connsiteY0-52" fmla="*/ 9525 h 63651"/>
                <a:gd name="connsiteX1-53" fmla="*/ 7419975 w 7419975"/>
                <a:gd name="connsiteY1-54" fmla="*/ 0 h 63651"/>
                <a:gd name="connsiteX2-55" fmla="*/ 6045352 w 7419975"/>
                <a:gd name="connsiteY2-56" fmla="*/ 63651 h 63651"/>
                <a:gd name="connsiteX3-57" fmla="*/ 1143000 w 7419975"/>
                <a:gd name="connsiteY3-58" fmla="*/ 54126 h 63651"/>
                <a:gd name="connsiteX4-59" fmla="*/ 0 w 7419975"/>
                <a:gd name="connsiteY4-60" fmla="*/ 9525 h 6365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7419975" h="63651">
                  <a:moveTo>
                    <a:pt x="0" y="9525"/>
                  </a:moveTo>
                  <a:lnTo>
                    <a:pt x="7419975" y="0"/>
                  </a:lnTo>
                  <a:lnTo>
                    <a:pt x="6045352" y="63651"/>
                  </a:lnTo>
                  <a:lnTo>
                    <a:pt x="1143000" y="54126"/>
                  </a:lnTo>
                  <a:lnTo>
                    <a:pt x="0" y="9525"/>
                  </a:lnTo>
                  <a:close/>
                </a:path>
              </a:pathLst>
            </a:custGeom>
            <a:gradFill>
              <a:gsLst>
                <a:gs pos="100000">
                  <a:srgbClr val="DADADA">
                    <a:alpha val="0"/>
                  </a:srgbClr>
                </a:gs>
                <a:gs pos="0">
                  <a:schemeClr val="bg1">
                    <a:lumMod val="65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88900" dist="12700" dir="5400000" algn="t" rotWithShape="0">
                <a:schemeClr val="bg1">
                  <a:lumMod val="8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n-ea"/>
              </a:endParaRPr>
            </a:p>
          </p:txBody>
        </p:sp>
        <p:cxnSp>
          <p:nvCxnSpPr>
            <p:cNvPr id="9" name="直接连接符 8"/>
            <p:cNvCxnSpPr>
              <a:stCxn id="8" idx="0"/>
              <a:endCxn id="8" idx="1"/>
            </p:cNvCxnSpPr>
            <p:nvPr/>
          </p:nvCxnSpPr>
          <p:spPr>
            <a:xfrm flipV="1">
              <a:off x="983656" y="3753036"/>
              <a:ext cx="10224687" cy="1312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阴影条"/>
          <p:cNvGrpSpPr/>
          <p:nvPr/>
        </p:nvGrpSpPr>
        <p:grpSpPr>
          <a:xfrm>
            <a:off x="983656" y="4761419"/>
            <a:ext cx="10224687" cy="87711"/>
            <a:chOff x="983656" y="3753036"/>
            <a:chExt cx="10224687" cy="87711"/>
          </a:xfrm>
        </p:grpSpPr>
        <p:sp>
          <p:nvSpPr>
            <p:cNvPr id="11" name="任意多边形 10"/>
            <p:cNvSpPr/>
            <p:nvPr/>
          </p:nvSpPr>
          <p:spPr>
            <a:xfrm>
              <a:off x="983656" y="3753036"/>
              <a:ext cx="10224687" cy="87711"/>
            </a:xfrm>
            <a:custGeom>
              <a:avLst/>
              <a:gdLst>
                <a:gd name="connsiteX0" fmla="*/ 0 w 7419975"/>
                <a:gd name="connsiteY0" fmla="*/ 9525 h 209550"/>
                <a:gd name="connsiteX1" fmla="*/ 7419975 w 7419975"/>
                <a:gd name="connsiteY1" fmla="*/ 0 h 209550"/>
                <a:gd name="connsiteX2" fmla="*/ 6115050 w 7419975"/>
                <a:gd name="connsiteY2" fmla="*/ 209550 h 209550"/>
                <a:gd name="connsiteX3" fmla="*/ 1162050 w 7419975"/>
                <a:gd name="connsiteY3" fmla="*/ 209550 h 209550"/>
                <a:gd name="connsiteX4" fmla="*/ 0 w 7419975"/>
                <a:gd name="connsiteY4" fmla="*/ 9525 h 209550"/>
                <a:gd name="connsiteX0-1" fmla="*/ 0 w 7419975"/>
                <a:gd name="connsiteY0-2" fmla="*/ 9525 h 209550"/>
                <a:gd name="connsiteX1-3" fmla="*/ 7419975 w 7419975"/>
                <a:gd name="connsiteY1-4" fmla="*/ 0 h 209550"/>
                <a:gd name="connsiteX2-5" fmla="*/ 6115050 w 7419975"/>
                <a:gd name="connsiteY2-6" fmla="*/ 209550 h 209550"/>
                <a:gd name="connsiteX3-7" fmla="*/ 1143000 w 7419975"/>
                <a:gd name="connsiteY3-8" fmla="*/ 104775 h 209550"/>
                <a:gd name="connsiteX4-9" fmla="*/ 0 w 7419975"/>
                <a:gd name="connsiteY4-10" fmla="*/ 9525 h 209550"/>
                <a:gd name="connsiteX0-11" fmla="*/ 0 w 7419975"/>
                <a:gd name="connsiteY0-12" fmla="*/ 9525 h 133350"/>
                <a:gd name="connsiteX1-13" fmla="*/ 7419975 w 7419975"/>
                <a:gd name="connsiteY1-14" fmla="*/ 0 h 133350"/>
                <a:gd name="connsiteX2-15" fmla="*/ 6115050 w 7419975"/>
                <a:gd name="connsiteY2-16" fmla="*/ 133350 h 133350"/>
                <a:gd name="connsiteX3-17" fmla="*/ 1143000 w 7419975"/>
                <a:gd name="connsiteY3-18" fmla="*/ 104775 h 133350"/>
                <a:gd name="connsiteX4-19" fmla="*/ 0 w 7419975"/>
                <a:gd name="connsiteY4-20" fmla="*/ 9525 h 133350"/>
                <a:gd name="connsiteX0-21" fmla="*/ 0 w 7419975"/>
                <a:gd name="connsiteY0-22" fmla="*/ 9525 h 133350"/>
                <a:gd name="connsiteX1-23" fmla="*/ 7419975 w 7419975"/>
                <a:gd name="connsiteY1-24" fmla="*/ 0 h 133350"/>
                <a:gd name="connsiteX2-25" fmla="*/ 6115050 w 7419975"/>
                <a:gd name="connsiteY2-26" fmla="*/ 133350 h 133350"/>
                <a:gd name="connsiteX3-27" fmla="*/ 1143000 w 7419975"/>
                <a:gd name="connsiteY3-28" fmla="*/ 85725 h 133350"/>
                <a:gd name="connsiteX4-29" fmla="*/ 0 w 7419975"/>
                <a:gd name="connsiteY4-30" fmla="*/ 9525 h 133350"/>
                <a:gd name="connsiteX0-31" fmla="*/ 0 w 7419975"/>
                <a:gd name="connsiteY0-32" fmla="*/ 9525 h 95250"/>
                <a:gd name="connsiteX1-33" fmla="*/ 7419975 w 7419975"/>
                <a:gd name="connsiteY1-34" fmla="*/ 0 h 95250"/>
                <a:gd name="connsiteX2-35" fmla="*/ 6076950 w 7419975"/>
                <a:gd name="connsiteY2-36" fmla="*/ 95250 h 95250"/>
                <a:gd name="connsiteX3-37" fmla="*/ 1143000 w 7419975"/>
                <a:gd name="connsiteY3-38" fmla="*/ 85725 h 95250"/>
                <a:gd name="connsiteX4-39" fmla="*/ 0 w 7419975"/>
                <a:gd name="connsiteY4-40" fmla="*/ 9525 h 95250"/>
                <a:gd name="connsiteX0-41" fmla="*/ 0 w 7419975"/>
                <a:gd name="connsiteY0-42" fmla="*/ 9525 h 95250"/>
                <a:gd name="connsiteX1-43" fmla="*/ 7419975 w 7419975"/>
                <a:gd name="connsiteY1-44" fmla="*/ 0 h 95250"/>
                <a:gd name="connsiteX2-45" fmla="*/ 6076950 w 7419975"/>
                <a:gd name="connsiteY2-46" fmla="*/ 95250 h 95250"/>
                <a:gd name="connsiteX3-47" fmla="*/ 1143000 w 7419975"/>
                <a:gd name="connsiteY3-48" fmla="*/ 54126 h 95250"/>
                <a:gd name="connsiteX4-49" fmla="*/ 0 w 7419975"/>
                <a:gd name="connsiteY4-50" fmla="*/ 9525 h 95250"/>
                <a:gd name="connsiteX0-51" fmla="*/ 0 w 7419975"/>
                <a:gd name="connsiteY0-52" fmla="*/ 9525 h 63651"/>
                <a:gd name="connsiteX1-53" fmla="*/ 7419975 w 7419975"/>
                <a:gd name="connsiteY1-54" fmla="*/ 0 h 63651"/>
                <a:gd name="connsiteX2-55" fmla="*/ 6045352 w 7419975"/>
                <a:gd name="connsiteY2-56" fmla="*/ 63651 h 63651"/>
                <a:gd name="connsiteX3-57" fmla="*/ 1143000 w 7419975"/>
                <a:gd name="connsiteY3-58" fmla="*/ 54126 h 63651"/>
                <a:gd name="connsiteX4-59" fmla="*/ 0 w 7419975"/>
                <a:gd name="connsiteY4-60" fmla="*/ 9525 h 6365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7419975" h="63651">
                  <a:moveTo>
                    <a:pt x="0" y="9525"/>
                  </a:moveTo>
                  <a:lnTo>
                    <a:pt x="7419975" y="0"/>
                  </a:lnTo>
                  <a:lnTo>
                    <a:pt x="6045352" y="63651"/>
                  </a:lnTo>
                  <a:lnTo>
                    <a:pt x="1143000" y="54126"/>
                  </a:lnTo>
                  <a:lnTo>
                    <a:pt x="0" y="9525"/>
                  </a:lnTo>
                  <a:close/>
                </a:path>
              </a:pathLst>
            </a:custGeom>
            <a:gradFill>
              <a:gsLst>
                <a:gs pos="100000">
                  <a:srgbClr val="DADADA">
                    <a:alpha val="0"/>
                  </a:srgbClr>
                </a:gs>
                <a:gs pos="0">
                  <a:schemeClr val="bg1">
                    <a:lumMod val="65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88900" dist="12700" dir="5400000" algn="t" rotWithShape="0">
                <a:schemeClr val="bg1">
                  <a:lumMod val="8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n-ea"/>
              </a:endParaRPr>
            </a:p>
          </p:txBody>
        </p:sp>
        <p:cxnSp>
          <p:nvCxnSpPr>
            <p:cNvPr id="12" name="直接连接符 11"/>
            <p:cNvCxnSpPr>
              <a:stCxn id="11" idx="0"/>
              <a:endCxn id="11" idx="1"/>
            </p:cNvCxnSpPr>
            <p:nvPr/>
          </p:nvCxnSpPr>
          <p:spPr>
            <a:xfrm flipV="1">
              <a:off x="983656" y="3753036"/>
              <a:ext cx="10224687" cy="1312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19" name="box1"/>
          <p:cNvSpPr/>
          <p:nvPr/>
        </p:nvSpPr>
        <p:spPr>
          <a:xfrm>
            <a:off x="-11324" y="2312988"/>
            <a:ext cx="12192000" cy="24481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2243572" y="2888940"/>
            <a:ext cx="8244916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7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每周汇报</a:t>
            </a:r>
            <a:endParaRPr lang="zh-CN" altLang="en-US" sz="72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660396" y="184482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>
              <a:latin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715885" y="5019675"/>
            <a:ext cx="321119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/>
              <a:t>第三小组</a:t>
            </a:r>
            <a:endParaRPr lang="zh-CN" altLang="en-US" sz="2400" b="1"/>
          </a:p>
          <a:p>
            <a:r>
              <a:rPr lang="zh-CN" altLang="en-US" sz="2400" b="1"/>
              <a:t>陈俊浩、邓景灏、蒋瑞、廖梓钧、徐煊玮</a:t>
            </a:r>
            <a:endParaRPr lang="zh-CN" altLang="en-US" sz="2400" b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927648" y="250894"/>
            <a:ext cx="6588732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+mn-ea"/>
                <a:cs typeface="+mn-cs"/>
              </a:rPr>
              <a:t>小组交流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grpSp>
        <p:nvGrpSpPr>
          <p:cNvPr id="3" name="阴影条_1"/>
          <p:cNvGrpSpPr/>
          <p:nvPr/>
        </p:nvGrpSpPr>
        <p:grpSpPr>
          <a:xfrm flipV="1">
            <a:off x="983656" y="855272"/>
            <a:ext cx="10224687" cy="87711"/>
            <a:chOff x="983656" y="3753036"/>
            <a:chExt cx="10224687" cy="87711"/>
          </a:xfrm>
        </p:grpSpPr>
        <p:sp>
          <p:nvSpPr>
            <p:cNvPr id="4" name="任意多边形 6"/>
            <p:cNvSpPr/>
            <p:nvPr/>
          </p:nvSpPr>
          <p:spPr>
            <a:xfrm>
              <a:off x="983656" y="3753036"/>
              <a:ext cx="10224687" cy="87711"/>
            </a:xfrm>
            <a:custGeom>
              <a:avLst/>
              <a:gdLst>
                <a:gd name="connsiteX0" fmla="*/ 0 w 7419975"/>
                <a:gd name="connsiteY0" fmla="*/ 9525 h 209550"/>
                <a:gd name="connsiteX1" fmla="*/ 7419975 w 7419975"/>
                <a:gd name="connsiteY1" fmla="*/ 0 h 209550"/>
                <a:gd name="connsiteX2" fmla="*/ 6115050 w 7419975"/>
                <a:gd name="connsiteY2" fmla="*/ 209550 h 209550"/>
                <a:gd name="connsiteX3" fmla="*/ 1162050 w 7419975"/>
                <a:gd name="connsiteY3" fmla="*/ 209550 h 209550"/>
                <a:gd name="connsiteX4" fmla="*/ 0 w 7419975"/>
                <a:gd name="connsiteY4" fmla="*/ 9525 h 209550"/>
                <a:gd name="connsiteX0-1" fmla="*/ 0 w 7419975"/>
                <a:gd name="connsiteY0-2" fmla="*/ 9525 h 209550"/>
                <a:gd name="connsiteX1-3" fmla="*/ 7419975 w 7419975"/>
                <a:gd name="connsiteY1-4" fmla="*/ 0 h 209550"/>
                <a:gd name="connsiteX2-5" fmla="*/ 6115050 w 7419975"/>
                <a:gd name="connsiteY2-6" fmla="*/ 209550 h 209550"/>
                <a:gd name="connsiteX3-7" fmla="*/ 1143000 w 7419975"/>
                <a:gd name="connsiteY3-8" fmla="*/ 104775 h 209550"/>
                <a:gd name="connsiteX4-9" fmla="*/ 0 w 7419975"/>
                <a:gd name="connsiteY4-10" fmla="*/ 9525 h 209550"/>
                <a:gd name="connsiteX0-11" fmla="*/ 0 w 7419975"/>
                <a:gd name="connsiteY0-12" fmla="*/ 9525 h 133350"/>
                <a:gd name="connsiteX1-13" fmla="*/ 7419975 w 7419975"/>
                <a:gd name="connsiteY1-14" fmla="*/ 0 h 133350"/>
                <a:gd name="connsiteX2-15" fmla="*/ 6115050 w 7419975"/>
                <a:gd name="connsiteY2-16" fmla="*/ 133350 h 133350"/>
                <a:gd name="connsiteX3-17" fmla="*/ 1143000 w 7419975"/>
                <a:gd name="connsiteY3-18" fmla="*/ 104775 h 133350"/>
                <a:gd name="connsiteX4-19" fmla="*/ 0 w 7419975"/>
                <a:gd name="connsiteY4-20" fmla="*/ 9525 h 133350"/>
                <a:gd name="connsiteX0-21" fmla="*/ 0 w 7419975"/>
                <a:gd name="connsiteY0-22" fmla="*/ 9525 h 133350"/>
                <a:gd name="connsiteX1-23" fmla="*/ 7419975 w 7419975"/>
                <a:gd name="connsiteY1-24" fmla="*/ 0 h 133350"/>
                <a:gd name="connsiteX2-25" fmla="*/ 6115050 w 7419975"/>
                <a:gd name="connsiteY2-26" fmla="*/ 133350 h 133350"/>
                <a:gd name="connsiteX3-27" fmla="*/ 1143000 w 7419975"/>
                <a:gd name="connsiteY3-28" fmla="*/ 85725 h 133350"/>
                <a:gd name="connsiteX4-29" fmla="*/ 0 w 7419975"/>
                <a:gd name="connsiteY4-30" fmla="*/ 9525 h 133350"/>
                <a:gd name="connsiteX0-31" fmla="*/ 0 w 7419975"/>
                <a:gd name="connsiteY0-32" fmla="*/ 9525 h 95250"/>
                <a:gd name="connsiteX1-33" fmla="*/ 7419975 w 7419975"/>
                <a:gd name="connsiteY1-34" fmla="*/ 0 h 95250"/>
                <a:gd name="connsiteX2-35" fmla="*/ 6076950 w 7419975"/>
                <a:gd name="connsiteY2-36" fmla="*/ 95250 h 95250"/>
                <a:gd name="connsiteX3-37" fmla="*/ 1143000 w 7419975"/>
                <a:gd name="connsiteY3-38" fmla="*/ 85725 h 95250"/>
                <a:gd name="connsiteX4-39" fmla="*/ 0 w 7419975"/>
                <a:gd name="connsiteY4-40" fmla="*/ 9525 h 95250"/>
                <a:gd name="connsiteX0-41" fmla="*/ 0 w 7419975"/>
                <a:gd name="connsiteY0-42" fmla="*/ 9525 h 95250"/>
                <a:gd name="connsiteX1-43" fmla="*/ 7419975 w 7419975"/>
                <a:gd name="connsiteY1-44" fmla="*/ 0 h 95250"/>
                <a:gd name="connsiteX2-45" fmla="*/ 6076950 w 7419975"/>
                <a:gd name="connsiteY2-46" fmla="*/ 95250 h 95250"/>
                <a:gd name="connsiteX3-47" fmla="*/ 1143000 w 7419975"/>
                <a:gd name="connsiteY3-48" fmla="*/ 54126 h 95250"/>
                <a:gd name="connsiteX4-49" fmla="*/ 0 w 7419975"/>
                <a:gd name="connsiteY4-50" fmla="*/ 9525 h 95250"/>
                <a:gd name="connsiteX0-51" fmla="*/ 0 w 7419975"/>
                <a:gd name="connsiteY0-52" fmla="*/ 9525 h 63651"/>
                <a:gd name="connsiteX1-53" fmla="*/ 7419975 w 7419975"/>
                <a:gd name="connsiteY1-54" fmla="*/ 0 h 63651"/>
                <a:gd name="connsiteX2-55" fmla="*/ 6045352 w 7419975"/>
                <a:gd name="connsiteY2-56" fmla="*/ 63651 h 63651"/>
                <a:gd name="connsiteX3-57" fmla="*/ 1143000 w 7419975"/>
                <a:gd name="connsiteY3-58" fmla="*/ 54126 h 63651"/>
                <a:gd name="connsiteX4-59" fmla="*/ 0 w 7419975"/>
                <a:gd name="connsiteY4-60" fmla="*/ 9525 h 6365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7419975" h="63651">
                  <a:moveTo>
                    <a:pt x="0" y="9525"/>
                  </a:moveTo>
                  <a:lnTo>
                    <a:pt x="7419975" y="0"/>
                  </a:lnTo>
                  <a:lnTo>
                    <a:pt x="6045352" y="63651"/>
                  </a:lnTo>
                  <a:lnTo>
                    <a:pt x="1143000" y="54126"/>
                  </a:lnTo>
                  <a:lnTo>
                    <a:pt x="0" y="9525"/>
                  </a:lnTo>
                  <a:close/>
                </a:path>
              </a:pathLst>
            </a:custGeom>
            <a:gradFill>
              <a:gsLst>
                <a:gs pos="100000">
                  <a:srgbClr val="DADADA">
                    <a:alpha val="0"/>
                  </a:srgbClr>
                </a:gs>
                <a:gs pos="0">
                  <a:schemeClr val="bg1">
                    <a:lumMod val="65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88900" dist="12700" dir="5400000" algn="t" rotWithShape="0">
                <a:schemeClr val="bg1">
                  <a:lumMod val="8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  <p:cxnSp>
          <p:nvCxnSpPr>
            <p:cNvPr id="5" name="直接连接符 4"/>
            <p:cNvCxnSpPr>
              <a:stCxn id="4" idx="0"/>
              <a:endCxn id="4" idx="1"/>
            </p:cNvCxnSpPr>
            <p:nvPr/>
          </p:nvCxnSpPr>
          <p:spPr>
            <a:xfrm flipV="1">
              <a:off x="983656" y="3753036"/>
              <a:ext cx="10224687" cy="1312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阴影条"/>
          <p:cNvGrpSpPr/>
          <p:nvPr/>
        </p:nvGrpSpPr>
        <p:grpSpPr>
          <a:xfrm>
            <a:off x="983656" y="5929535"/>
            <a:ext cx="10224687" cy="87711"/>
            <a:chOff x="983656" y="3753036"/>
            <a:chExt cx="10224687" cy="87711"/>
          </a:xfrm>
        </p:grpSpPr>
        <p:sp>
          <p:nvSpPr>
            <p:cNvPr id="7" name="任意多边形 9"/>
            <p:cNvSpPr/>
            <p:nvPr/>
          </p:nvSpPr>
          <p:spPr>
            <a:xfrm>
              <a:off x="983656" y="3753036"/>
              <a:ext cx="10224687" cy="87711"/>
            </a:xfrm>
            <a:custGeom>
              <a:avLst/>
              <a:gdLst>
                <a:gd name="connsiteX0" fmla="*/ 0 w 7419975"/>
                <a:gd name="connsiteY0" fmla="*/ 9525 h 209550"/>
                <a:gd name="connsiteX1" fmla="*/ 7419975 w 7419975"/>
                <a:gd name="connsiteY1" fmla="*/ 0 h 209550"/>
                <a:gd name="connsiteX2" fmla="*/ 6115050 w 7419975"/>
                <a:gd name="connsiteY2" fmla="*/ 209550 h 209550"/>
                <a:gd name="connsiteX3" fmla="*/ 1162050 w 7419975"/>
                <a:gd name="connsiteY3" fmla="*/ 209550 h 209550"/>
                <a:gd name="connsiteX4" fmla="*/ 0 w 7419975"/>
                <a:gd name="connsiteY4" fmla="*/ 9525 h 209550"/>
                <a:gd name="connsiteX0-1" fmla="*/ 0 w 7419975"/>
                <a:gd name="connsiteY0-2" fmla="*/ 9525 h 209550"/>
                <a:gd name="connsiteX1-3" fmla="*/ 7419975 w 7419975"/>
                <a:gd name="connsiteY1-4" fmla="*/ 0 h 209550"/>
                <a:gd name="connsiteX2-5" fmla="*/ 6115050 w 7419975"/>
                <a:gd name="connsiteY2-6" fmla="*/ 209550 h 209550"/>
                <a:gd name="connsiteX3-7" fmla="*/ 1143000 w 7419975"/>
                <a:gd name="connsiteY3-8" fmla="*/ 104775 h 209550"/>
                <a:gd name="connsiteX4-9" fmla="*/ 0 w 7419975"/>
                <a:gd name="connsiteY4-10" fmla="*/ 9525 h 209550"/>
                <a:gd name="connsiteX0-11" fmla="*/ 0 w 7419975"/>
                <a:gd name="connsiteY0-12" fmla="*/ 9525 h 133350"/>
                <a:gd name="connsiteX1-13" fmla="*/ 7419975 w 7419975"/>
                <a:gd name="connsiteY1-14" fmla="*/ 0 h 133350"/>
                <a:gd name="connsiteX2-15" fmla="*/ 6115050 w 7419975"/>
                <a:gd name="connsiteY2-16" fmla="*/ 133350 h 133350"/>
                <a:gd name="connsiteX3-17" fmla="*/ 1143000 w 7419975"/>
                <a:gd name="connsiteY3-18" fmla="*/ 104775 h 133350"/>
                <a:gd name="connsiteX4-19" fmla="*/ 0 w 7419975"/>
                <a:gd name="connsiteY4-20" fmla="*/ 9525 h 133350"/>
                <a:gd name="connsiteX0-21" fmla="*/ 0 w 7419975"/>
                <a:gd name="connsiteY0-22" fmla="*/ 9525 h 133350"/>
                <a:gd name="connsiteX1-23" fmla="*/ 7419975 w 7419975"/>
                <a:gd name="connsiteY1-24" fmla="*/ 0 h 133350"/>
                <a:gd name="connsiteX2-25" fmla="*/ 6115050 w 7419975"/>
                <a:gd name="connsiteY2-26" fmla="*/ 133350 h 133350"/>
                <a:gd name="connsiteX3-27" fmla="*/ 1143000 w 7419975"/>
                <a:gd name="connsiteY3-28" fmla="*/ 85725 h 133350"/>
                <a:gd name="connsiteX4-29" fmla="*/ 0 w 7419975"/>
                <a:gd name="connsiteY4-30" fmla="*/ 9525 h 133350"/>
                <a:gd name="connsiteX0-31" fmla="*/ 0 w 7419975"/>
                <a:gd name="connsiteY0-32" fmla="*/ 9525 h 95250"/>
                <a:gd name="connsiteX1-33" fmla="*/ 7419975 w 7419975"/>
                <a:gd name="connsiteY1-34" fmla="*/ 0 h 95250"/>
                <a:gd name="connsiteX2-35" fmla="*/ 6076950 w 7419975"/>
                <a:gd name="connsiteY2-36" fmla="*/ 95250 h 95250"/>
                <a:gd name="connsiteX3-37" fmla="*/ 1143000 w 7419975"/>
                <a:gd name="connsiteY3-38" fmla="*/ 85725 h 95250"/>
                <a:gd name="connsiteX4-39" fmla="*/ 0 w 7419975"/>
                <a:gd name="connsiteY4-40" fmla="*/ 9525 h 95250"/>
                <a:gd name="connsiteX0-41" fmla="*/ 0 w 7419975"/>
                <a:gd name="connsiteY0-42" fmla="*/ 9525 h 95250"/>
                <a:gd name="connsiteX1-43" fmla="*/ 7419975 w 7419975"/>
                <a:gd name="connsiteY1-44" fmla="*/ 0 h 95250"/>
                <a:gd name="connsiteX2-45" fmla="*/ 6076950 w 7419975"/>
                <a:gd name="connsiteY2-46" fmla="*/ 95250 h 95250"/>
                <a:gd name="connsiteX3-47" fmla="*/ 1143000 w 7419975"/>
                <a:gd name="connsiteY3-48" fmla="*/ 54126 h 95250"/>
                <a:gd name="connsiteX4-49" fmla="*/ 0 w 7419975"/>
                <a:gd name="connsiteY4-50" fmla="*/ 9525 h 95250"/>
                <a:gd name="connsiteX0-51" fmla="*/ 0 w 7419975"/>
                <a:gd name="connsiteY0-52" fmla="*/ 9525 h 63651"/>
                <a:gd name="connsiteX1-53" fmla="*/ 7419975 w 7419975"/>
                <a:gd name="connsiteY1-54" fmla="*/ 0 h 63651"/>
                <a:gd name="connsiteX2-55" fmla="*/ 6045352 w 7419975"/>
                <a:gd name="connsiteY2-56" fmla="*/ 63651 h 63651"/>
                <a:gd name="connsiteX3-57" fmla="*/ 1143000 w 7419975"/>
                <a:gd name="connsiteY3-58" fmla="*/ 54126 h 63651"/>
                <a:gd name="connsiteX4-59" fmla="*/ 0 w 7419975"/>
                <a:gd name="connsiteY4-60" fmla="*/ 9525 h 6365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7419975" h="63651">
                  <a:moveTo>
                    <a:pt x="0" y="9525"/>
                  </a:moveTo>
                  <a:lnTo>
                    <a:pt x="7419975" y="0"/>
                  </a:lnTo>
                  <a:lnTo>
                    <a:pt x="6045352" y="63651"/>
                  </a:lnTo>
                  <a:lnTo>
                    <a:pt x="1143000" y="54126"/>
                  </a:lnTo>
                  <a:lnTo>
                    <a:pt x="0" y="9525"/>
                  </a:lnTo>
                  <a:close/>
                </a:path>
              </a:pathLst>
            </a:custGeom>
            <a:gradFill>
              <a:gsLst>
                <a:gs pos="100000">
                  <a:srgbClr val="DADADA">
                    <a:alpha val="0"/>
                  </a:srgbClr>
                </a:gs>
                <a:gs pos="0">
                  <a:schemeClr val="bg1">
                    <a:lumMod val="65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88900" dist="12700" dir="5400000" algn="t" rotWithShape="0">
                <a:schemeClr val="bg1">
                  <a:lumMod val="8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  <p:cxnSp>
          <p:nvCxnSpPr>
            <p:cNvPr id="8" name="直接连接符 7"/>
            <p:cNvCxnSpPr>
              <a:stCxn id="7" idx="0"/>
              <a:endCxn id="7" idx="1"/>
            </p:cNvCxnSpPr>
            <p:nvPr/>
          </p:nvCxnSpPr>
          <p:spPr>
            <a:xfrm flipV="1">
              <a:off x="983656" y="3753036"/>
              <a:ext cx="10224687" cy="1312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文本框 9"/>
          <p:cNvSpPr txBox="1"/>
          <p:nvPr/>
        </p:nvSpPr>
        <p:spPr>
          <a:xfrm>
            <a:off x="983656" y="1362695"/>
            <a:ext cx="8241030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rPr>
              <a:t>Q</a:t>
            </a: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rPr>
              <a:t>群上传文件，进行文件共享</a:t>
            </a: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rPr>
              <a:t>微信群进行主要交流，包括每周会议等</a:t>
            </a: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378585" y="2701925"/>
            <a:ext cx="5532755" cy="28587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927648" y="250894"/>
            <a:ext cx="6588732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+mn-ea"/>
                <a:cs typeface="+mn-cs"/>
              </a:rPr>
              <a:t>项目开发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grpSp>
        <p:nvGrpSpPr>
          <p:cNvPr id="3" name="阴影条_1"/>
          <p:cNvGrpSpPr/>
          <p:nvPr/>
        </p:nvGrpSpPr>
        <p:grpSpPr>
          <a:xfrm flipV="1">
            <a:off x="983656" y="855272"/>
            <a:ext cx="10224687" cy="87711"/>
            <a:chOff x="983656" y="3753036"/>
            <a:chExt cx="10224687" cy="87711"/>
          </a:xfrm>
        </p:grpSpPr>
        <p:sp>
          <p:nvSpPr>
            <p:cNvPr id="4" name="任意多边形 6"/>
            <p:cNvSpPr/>
            <p:nvPr/>
          </p:nvSpPr>
          <p:spPr>
            <a:xfrm>
              <a:off x="983656" y="3753036"/>
              <a:ext cx="10224687" cy="87711"/>
            </a:xfrm>
            <a:custGeom>
              <a:avLst/>
              <a:gdLst>
                <a:gd name="connsiteX0" fmla="*/ 0 w 7419975"/>
                <a:gd name="connsiteY0" fmla="*/ 9525 h 209550"/>
                <a:gd name="connsiteX1" fmla="*/ 7419975 w 7419975"/>
                <a:gd name="connsiteY1" fmla="*/ 0 h 209550"/>
                <a:gd name="connsiteX2" fmla="*/ 6115050 w 7419975"/>
                <a:gd name="connsiteY2" fmla="*/ 209550 h 209550"/>
                <a:gd name="connsiteX3" fmla="*/ 1162050 w 7419975"/>
                <a:gd name="connsiteY3" fmla="*/ 209550 h 209550"/>
                <a:gd name="connsiteX4" fmla="*/ 0 w 7419975"/>
                <a:gd name="connsiteY4" fmla="*/ 9525 h 209550"/>
                <a:gd name="connsiteX0-1" fmla="*/ 0 w 7419975"/>
                <a:gd name="connsiteY0-2" fmla="*/ 9525 h 209550"/>
                <a:gd name="connsiteX1-3" fmla="*/ 7419975 w 7419975"/>
                <a:gd name="connsiteY1-4" fmla="*/ 0 h 209550"/>
                <a:gd name="connsiteX2-5" fmla="*/ 6115050 w 7419975"/>
                <a:gd name="connsiteY2-6" fmla="*/ 209550 h 209550"/>
                <a:gd name="connsiteX3-7" fmla="*/ 1143000 w 7419975"/>
                <a:gd name="connsiteY3-8" fmla="*/ 104775 h 209550"/>
                <a:gd name="connsiteX4-9" fmla="*/ 0 w 7419975"/>
                <a:gd name="connsiteY4-10" fmla="*/ 9525 h 209550"/>
                <a:gd name="connsiteX0-11" fmla="*/ 0 w 7419975"/>
                <a:gd name="connsiteY0-12" fmla="*/ 9525 h 133350"/>
                <a:gd name="connsiteX1-13" fmla="*/ 7419975 w 7419975"/>
                <a:gd name="connsiteY1-14" fmla="*/ 0 h 133350"/>
                <a:gd name="connsiteX2-15" fmla="*/ 6115050 w 7419975"/>
                <a:gd name="connsiteY2-16" fmla="*/ 133350 h 133350"/>
                <a:gd name="connsiteX3-17" fmla="*/ 1143000 w 7419975"/>
                <a:gd name="connsiteY3-18" fmla="*/ 104775 h 133350"/>
                <a:gd name="connsiteX4-19" fmla="*/ 0 w 7419975"/>
                <a:gd name="connsiteY4-20" fmla="*/ 9525 h 133350"/>
                <a:gd name="connsiteX0-21" fmla="*/ 0 w 7419975"/>
                <a:gd name="connsiteY0-22" fmla="*/ 9525 h 133350"/>
                <a:gd name="connsiteX1-23" fmla="*/ 7419975 w 7419975"/>
                <a:gd name="connsiteY1-24" fmla="*/ 0 h 133350"/>
                <a:gd name="connsiteX2-25" fmla="*/ 6115050 w 7419975"/>
                <a:gd name="connsiteY2-26" fmla="*/ 133350 h 133350"/>
                <a:gd name="connsiteX3-27" fmla="*/ 1143000 w 7419975"/>
                <a:gd name="connsiteY3-28" fmla="*/ 85725 h 133350"/>
                <a:gd name="connsiteX4-29" fmla="*/ 0 w 7419975"/>
                <a:gd name="connsiteY4-30" fmla="*/ 9525 h 133350"/>
                <a:gd name="connsiteX0-31" fmla="*/ 0 w 7419975"/>
                <a:gd name="connsiteY0-32" fmla="*/ 9525 h 95250"/>
                <a:gd name="connsiteX1-33" fmla="*/ 7419975 w 7419975"/>
                <a:gd name="connsiteY1-34" fmla="*/ 0 h 95250"/>
                <a:gd name="connsiteX2-35" fmla="*/ 6076950 w 7419975"/>
                <a:gd name="connsiteY2-36" fmla="*/ 95250 h 95250"/>
                <a:gd name="connsiteX3-37" fmla="*/ 1143000 w 7419975"/>
                <a:gd name="connsiteY3-38" fmla="*/ 85725 h 95250"/>
                <a:gd name="connsiteX4-39" fmla="*/ 0 w 7419975"/>
                <a:gd name="connsiteY4-40" fmla="*/ 9525 h 95250"/>
                <a:gd name="connsiteX0-41" fmla="*/ 0 w 7419975"/>
                <a:gd name="connsiteY0-42" fmla="*/ 9525 h 95250"/>
                <a:gd name="connsiteX1-43" fmla="*/ 7419975 w 7419975"/>
                <a:gd name="connsiteY1-44" fmla="*/ 0 h 95250"/>
                <a:gd name="connsiteX2-45" fmla="*/ 6076950 w 7419975"/>
                <a:gd name="connsiteY2-46" fmla="*/ 95250 h 95250"/>
                <a:gd name="connsiteX3-47" fmla="*/ 1143000 w 7419975"/>
                <a:gd name="connsiteY3-48" fmla="*/ 54126 h 95250"/>
                <a:gd name="connsiteX4-49" fmla="*/ 0 w 7419975"/>
                <a:gd name="connsiteY4-50" fmla="*/ 9525 h 95250"/>
                <a:gd name="connsiteX0-51" fmla="*/ 0 w 7419975"/>
                <a:gd name="connsiteY0-52" fmla="*/ 9525 h 63651"/>
                <a:gd name="connsiteX1-53" fmla="*/ 7419975 w 7419975"/>
                <a:gd name="connsiteY1-54" fmla="*/ 0 h 63651"/>
                <a:gd name="connsiteX2-55" fmla="*/ 6045352 w 7419975"/>
                <a:gd name="connsiteY2-56" fmla="*/ 63651 h 63651"/>
                <a:gd name="connsiteX3-57" fmla="*/ 1143000 w 7419975"/>
                <a:gd name="connsiteY3-58" fmla="*/ 54126 h 63651"/>
                <a:gd name="connsiteX4-59" fmla="*/ 0 w 7419975"/>
                <a:gd name="connsiteY4-60" fmla="*/ 9525 h 6365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7419975" h="63651">
                  <a:moveTo>
                    <a:pt x="0" y="9525"/>
                  </a:moveTo>
                  <a:lnTo>
                    <a:pt x="7419975" y="0"/>
                  </a:lnTo>
                  <a:lnTo>
                    <a:pt x="6045352" y="63651"/>
                  </a:lnTo>
                  <a:lnTo>
                    <a:pt x="1143000" y="54126"/>
                  </a:lnTo>
                  <a:lnTo>
                    <a:pt x="0" y="9525"/>
                  </a:lnTo>
                  <a:close/>
                </a:path>
              </a:pathLst>
            </a:custGeom>
            <a:gradFill>
              <a:gsLst>
                <a:gs pos="100000">
                  <a:srgbClr val="DADADA">
                    <a:alpha val="0"/>
                  </a:srgbClr>
                </a:gs>
                <a:gs pos="0">
                  <a:schemeClr val="bg1">
                    <a:lumMod val="65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88900" dist="12700" dir="5400000" algn="t" rotWithShape="0">
                <a:schemeClr val="bg1">
                  <a:lumMod val="8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  <p:cxnSp>
          <p:nvCxnSpPr>
            <p:cNvPr id="5" name="直接连接符 4"/>
            <p:cNvCxnSpPr>
              <a:stCxn id="4" idx="0"/>
              <a:endCxn id="4" idx="1"/>
            </p:cNvCxnSpPr>
            <p:nvPr/>
          </p:nvCxnSpPr>
          <p:spPr>
            <a:xfrm flipV="1">
              <a:off x="983656" y="3753036"/>
              <a:ext cx="10224687" cy="1312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阴影条"/>
          <p:cNvGrpSpPr/>
          <p:nvPr/>
        </p:nvGrpSpPr>
        <p:grpSpPr>
          <a:xfrm>
            <a:off x="983656" y="5929535"/>
            <a:ext cx="10224687" cy="87711"/>
            <a:chOff x="983656" y="3753036"/>
            <a:chExt cx="10224687" cy="87711"/>
          </a:xfrm>
        </p:grpSpPr>
        <p:sp>
          <p:nvSpPr>
            <p:cNvPr id="7" name="任意多边形 9"/>
            <p:cNvSpPr/>
            <p:nvPr/>
          </p:nvSpPr>
          <p:spPr>
            <a:xfrm>
              <a:off x="983656" y="3753036"/>
              <a:ext cx="10224687" cy="87711"/>
            </a:xfrm>
            <a:custGeom>
              <a:avLst/>
              <a:gdLst>
                <a:gd name="connsiteX0" fmla="*/ 0 w 7419975"/>
                <a:gd name="connsiteY0" fmla="*/ 9525 h 209550"/>
                <a:gd name="connsiteX1" fmla="*/ 7419975 w 7419975"/>
                <a:gd name="connsiteY1" fmla="*/ 0 h 209550"/>
                <a:gd name="connsiteX2" fmla="*/ 6115050 w 7419975"/>
                <a:gd name="connsiteY2" fmla="*/ 209550 h 209550"/>
                <a:gd name="connsiteX3" fmla="*/ 1162050 w 7419975"/>
                <a:gd name="connsiteY3" fmla="*/ 209550 h 209550"/>
                <a:gd name="connsiteX4" fmla="*/ 0 w 7419975"/>
                <a:gd name="connsiteY4" fmla="*/ 9525 h 209550"/>
                <a:gd name="connsiteX0-1" fmla="*/ 0 w 7419975"/>
                <a:gd name="connsiteY0-2" fmla="*/ 9525 h 209550"/>
                <a:gd name="connsiteX1-3" fmla="*/ 7419975 w 7419975"/>
                <a:gd name="connsiteY1-4" fmla="*/ 0 h 209550"/>
                <a:gd name="connsiteX2-5" fmla="*/ 6115050 w 7419975"/>
                <a:gd name="connsiteY2-6" fmla="*/ 209550 h 209550"/>
                <a:gd name="connsiteX3-7" fmla="*/ 1143000 w 7419975"/>
                <a:gd name="connsiteY3-8" fmla="*/ 104775 h 209550"/>
                <a:gd name="connsiteX4-9" fmla="*/ 0 w 7419975"/>
                <a:gd name="connsiteY4-10" fmla="*/ 9525 h 209550"/>
                <a:gd name="connsiteX0-11" fmla="*/ 0 w 7419975"/>
                <a:gd name="connsiteY0-12" fmla="*/ 9525 h 133350"/>
                <a:gd name="connsiteX1-13" fmla="*/ 7419975 w 7419975"/>
                <a:gd name="connsiteY1-14" fmla="*/ 0 h 133350"/>
                <a:gd name="connsiteX2-15" fmla="*/ 6115050 w 7419975"/>
                <a:gd name="connsiteY2-16" fmla="*/ 133350 h 133350"/>
                <a:gd name="connsiteX3-17" fmla="*/ 1143000 w 7419975"/>
                <a:gd name="connsiteY3-18" fmla="*/ 104775 h 133350"/>
                <a:gd name="connsiteX4-19" fmla="*/ 0 w 7419975"/>
                <a:gd name="connsiteY4-20" fmla="*/ 9525 h 133350"/>
                <a:gd name="connsiteX0-21" fmla="*/ 0 w 7419975"/>
                <a:gd name="connsiteY0-22" fmla="*/ 9525 h 133350"/>
                <a:gd name="connsiteX1-23" fmla="*/ 7419975 w 7419975"/>
                <a:gd name="connsiteY1-24" fmla="*/ 0 h 133350"/>
                <a:gd name="connsiteX2-25" fmla="*/ 6115050 w 7419975"/>
                <a:gd name="connsiteY2-26" fmla="*/ 133350 h 133350"/>
                <a:gd name="connsiteX3-27" fmla="*/ 1143000 w 7419975"/>
                <a:gd name="connsiteY3-28" fmla="*/ 85725 h 133350"/>
                <a:gd name="connsiteX4-29" fmla="*/ 0 w 7419975"/>
                <a:gd name="connsiteY4-30" fmla="*/ 9525 h 133350"/>
                <a:gd name="connsiteX0-31" fmla="*/ 0 w 7419975"/>
                <a:gd name="connsiteY0-32" fmla="*/ 9525 h 95250"/>
                <a:gd name="connsiteX1-33" fmla="*/ 7419975 w 7419975"/>
                <a:gd name="connsiteY1-34" fmla="*/ 0 h 95250"/>
                <a:gd name="connsiteX2-35" fmla="*/ 6076950 w 7419975"/>
                <a:gd name="connsiteY2-36" fmla="*/ 95250 h 95250"/>
                <a:gd name="connsiteX3-37" fmla="*/ 1143000 w 7419975"/>
                <a:gd name="connsiteY3-38" fmla="*/ 85725 h 95250"/>
                <a:gd name="connsiteX4-39" fmla="*/ 0 w 7419975"/>
                <a:gd name="connsiteY4-40" fmla="*/ 9525 h 95250"/>
                <a:gd name="connsiteX0-41" fmla="*/ 0 w 7419975"/>
                <a:gd name="connsiteY0-42" fmla="*/ 9525 h 95250"/>
                <a:gd name="connsiteX1-43" fmla="*/ 7419975 w 7419975"/>
                <a:gd name="connsiteY1-44" fmla="*/ 0 h 95250"/>
                <a:gd name="connsiteX2-45" fmla="*/ 6076950 w 7419975"/>
                <a:gd name="connsiteY2-46" fmla="*/ 95250 h 95250"/>
                <a:gd name="connsiteX3-47" fmla="*/ 1143000 w 7419975"/>
                <a:gd name="connsiteY3-48" fmla="*/ 54126 h 95250"/>
                <a:gd name="connsiteX4-49" fmla="*/ 0 w 7419975"/>
                <a:gd name="connsiteY4-50" fmla="*/ 9525 h 95250"/>
                <a:gd name="connsiteX0-51" fmla="*/ 0 w 7419975"/>
                <a:gd name="connsiteY0-52" fmla="*/ 9525 h 63651"/>
                <a:gd name="connsiteX1-53" fmla="*/ 7419975 w 7419975"/>
                <a:gd name="connsiteY1-54" fmla="*/ 0 h 63651"/>
                <a:gd name="connsiteX2-55" fmla="*/ 6045352 w 7419975"/>
                <a:gd name="connsiteY2-56" fmla="*/ 63651 h 63651"/>
                <a:gd name="connsiteX3-57" fmla="*/ 1143000 w 7419975"/>
                <a:gd name="connsiteY3-58" fmla="*/ 54126 h 63651"/>
                <a:gd name="connsiteX4-59" fmla="*/ 0 w 7419975"/>
                <a:gd name="connsiteY4-60" fmla="*/ 9525 h 6365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7419975" h="63651">
                  <a:moveTo>
                    <a:pt x="0" y="9525"/>
                  </a:moveTo>
                  <a:lnTo>
                    <a:pt x="7419975" y="0"/>
                  </a:lnTo>
                  <a:lnTo>
                    <a:pt x="6045352" y="63651"/>
                  </a:lnTo>
                  <a:lnTo>
                    <a:pt x="1143000" y="54126"/>
                  </a:lnTo>
                  <a:lnTo>
                    <a:pt x="0" y="9525"/>
                  </a:lnTo>
                  <a:close/>
                </a:path>
              </a:pathLst>
            </a:custGeom>
            <a:gradFill>
              <a:gsLst>
                <a:gs pos="100000">
                  <a:srgbClr val="DADADA">
                    <a:alpha val="0"/>
                  </a:srgbClr>
                </a:gs>
                <a:gs pos="0">
                  <a:schemeClr val="bg1">
                    <a:lumMod val="65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88900" dist="12700" dir="5400000" algn="t" rotWithShape="0">
                <a:schemeClr val="bg1">
                  <a:lumMod val="8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  <p:cxnSp>
          <p:nvCxnSpPr>
            <p:cNvPr id="8" name="直接连接符 7"/>
            <p:cNvCxnSpPr>
              <a:stCxn id="7" idx="0"/>
              <a:endCxn id="7" idx="1"/>
            </p:cNvCxnSpPr>
            <p:nvPr/>
          </p:nvCxnSpPr>
          <p:spPr>
            <a:xfrm flipV="1">
              <a:off x="983656" y="3753036"/>
              <a:ext cx="10224687" cy="1312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文本框 9"/>
          <p:cNvSpPr txBox="1"/>
          <p:nvPr/>
        </p:nvSpPr>
        <p:spPr>
          <a:xfrm>
            <a:off x="983656" y="1362695"/>
            <a:ext cx="892683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rPr>
              <a:t>开发工具选择</a:t>
            </a: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rPr>
              <a:t>Eclipse</a:t>
            </a: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rPr>
              <a:t>，使用</a:t>
            </a: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rPr>
              <a:t>Java</a:t>
            </a: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rPr>
              <a:t>语言开发</a:t>
            </a:r>
            <a:endParaRPr kumimoji="0" lang="en-US" altLang="zh-CN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57070" y="2181860"/>
            <a:ext cx="6438900" cy="35737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927648" y="250894"/>
            <a:ext cx="6588732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+mn-ea"/>
                <a:cs typeface="+mn-cs"/>
              </a:rPr>
              <a:t>项目开发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grpSp>
        <p:nvGrpSpPr>
          <p:cNvPr id="3" name="阴影条_1"/>
          <p:cNvGrpSpPr/>
          <p:nvPr/>
        </p:nvGrpSpPr>
        <p:grpSpPr>
          <a:xfrm flipV="1">
            <a:off x="983656" y="855272"/>
            <a:ext cx="10224687" cy="87711"/>
            <a:chOff x="983656" y="3753036"/>
            <a:chExt cx="10224687" cy="87711"/>
          </a:xfrm>
        </p:grpSpPr>
        <p:sp>
          <p:nvSpPr>
            <p:cNvPr id="4" name="任意多边形 6"/>
            <p:cNvSpPr/>
            <p:nvPr/>
          </p:nvSpPr>
          <p:spPr>
            <a:xfrm>
              <a:off x="983656" y="3753036"/>
              <a:ext cx="10224687" cy="87711"/>
            </a:xfrm>
            <a:custGeom>
              <a:avLst/>
              <a:gdLst>
                <a:gd name="connsiteX0" fmla="*/ 0 w 7419975"/>
                <a:gd name="connsiteY0" fmla="*/ 9525 h 209550"/>
                <a:gd name="connsiteX1" fmla="*/ 7419975 w 7419975"/>
                <a:gd name="connsiteY1" fmla="*/ 0 h 209550"/>
                <a:gd name="connsiteX2" fmla="*/ 6115050 w 7419975"/>
                <a:gd name="connsiteY2" fmla="*/ 209550 h 209550"/>
                <a:gd name="connsiteX3" fmla="*/ 1162050 w 7419975"/>
                <a:gd name="connsiteY3" fmla="*/ 209550 h 209550"/>
                <a:gd name="connsiteX4" fmla="*/ 0 w 7419975"/>
                <a:gd name="connsiteY4" fmla="*/ 9525 h 209550"/>
                <a:gd name="connsiteX0-1" fmla="*/ 0 w 7419975"/>
                <a:gd name="connsiteY0-2" fmla="*/ 9525 h 209550"/>
                <a:gd name="connsiteX1-3" fmla="*/ 7419975 w 7419975"/>
                <a:gd name="connsiteY1-4" fmla="*/ 0 h 209550"/>
                <a:gd name="connsiteX2-5" fmla="*/ 6115050 w 7419975"/>
                <a:gd name="connsiteY2-6" fmla="*/ 209550 h 209550"/>
                <a:gd name="connsiteX3-7" fmla="*/ 1143000 w 7419975"/>
                <a:gd name="connsiteY3-8" fmla="*/ 104775 h 209550"/>
                <a:gd name="connsiteX4-9" fmla="*/ 0 w 7419975"/>
                <a:gd name="connsiteY4-10" fmla="*/ 9525 h 209550"/>
                <a:gd name="connsiteX0-11" fmla="*/ 0 w 7419975"/>
                <a:gd name="connsiteY0-12" fmla="*/ 9525 h 133350"/>
                <a:gd name="connsiteX1-13" fmla="*/ 7419975 w 7419975"/>
                <a:gd name="connsiteY1-14" fmla="*/ 0 h 133350"/>
                <a:gd name="connsiteX2-15" fmla="*/ 6115050 w 7419975"/>
                <a:gd name="connsiteY2-16" fmla="*/ 133350 h 133350"/>
                <a:gd name="connsiteX3-17" fmla="*/ 1143000 w 7419975"/>
                <a:gd name="connsiteY3-18" fmla="*/ 104775 h 133350"/>
                <a:gd name="connsiteX4-19" fmla="*/ 0 w 7419975"/>
                <a:gd name="connsiteY4-20" fmla="*/ 9525 h 133350"/>
                <a:gd name="connsiteX0-21" fmla="*/ 0 w 7419975"/>
                <a:gd name="connsiteY0-22" fmla="*/ 9525 h 133350"/>
                <a:gd name="connsiteX1-23" fmla="*/ 7419975 w 7419975"/>
                <a:gd name="connsiteY1-24" fmla="*/ 0 h 133350"/>
                <a:gd name="connsiteX2-25" fmla="*/ 6115050 w 7419975"/>
                <a:gd name="connsiteY2-26" fmla="*/ 133350 h 133350"/>
                <a:gd name="connsiteX3-27" fmla="*/ 1143000 w 7419975"/>
                <a:gd name="connsiteY3-28" fmla="*/ 85725 h 133350"/>
                <a:gd name="connsiteX4-29" fmla="*/ 0 w 7419975"/>
                <a:gd name="connsiteY4-30" fmla="*/ 9525 h 133350"/>
                <a:gd name="connsiteX0-31" fmla="*/ 0 w 7419975"/>
                <a:gd name="connsiteY0-32" fmla="*/ 9525 h 95250"/>
                <a:gd name="connsiteX1-33" fmla="*/ 7419975 w 7419975"/>
                <a:gd name="connsiteY1-34" fmla="*/ 0 h 95250"/>
                <a:gd name="connsiteX2-35" fmla="*/ 6076950 w 7419975"/>
                <a:gd name="connsiteY2-36" fmla="*/ 95250 h 95250"/>
                <a:gd name="connsiteX3-37" fmla="*/ 1143000 w 7419975"/>
                <a:gd name="connsiteY3-38" fmla="*/ 85725 h 95250"/>
                <a:gd name="connsiteX4-39" fmla="*/ 0 w 7419975"/>
                <a:gd name="connsiteY4-40" fmla="*/ 9525 h 95250"/>
                <a:gd name="connsiteX0-41" fmla="*/ 0 w 7419975"/>
                <a:gd name="connsiteY0-42" fmla="*/ 9525 h 95250"/>
                <a:gd name="connsiteX1-43" fmla="*/ 7419975 w 7419975"/>
                <a:gd name="connsiteY1-44" fmla="*/ 0 h 95250"/>
                <a:gd name="connsiteX2-45" fmla="*/ 6076950 w 7419975"/>
                <a:gd name="connsiteY2-46" fmla="*/ 95250 h 95250"/>
                <a:gd name="connsiteX3-47" fmla="*/ 1143000 w 7419975"/>
                <a:gd name="connsiteY3-48" fmla="*/ 54126 h 95250"/>
                <a:gd name="connsiteX4-49" fmla="*/ 0 w 7419975"/>
                <a:gd name="connsiteY4-50" fmla="*/ 9525 h 95250"/>
                <a:gd name="connsiteX0-51" fmla="*/ 0 w 7419975"/>
                <a:gd name="connsiteY0-52" fmla="*/ 9525 h 63651"/>
                <a:gd name="connsiteX1-53" fmla="*/ 7419975 w 7419975"/>
                <a:gd name="connsiteY1-54" fmla="*/ 0 h 63651"/>
                <a:gd name="connsiteX2-55" fmla="*/ 6045352 w 7419975"/>
                <a:gd name="connsiteY2-56" fmla="*/ 63651 h 63651"/>
                <a:gd name="connsiteX3-57" fmla="*/ 1143000 w 7419975"/>
                <a:gd name="connsiteY3-58" fmla="*/ 54126 h 63651"/>
                <a:gd name="connsiteX4-59" fmla="*/ 0 w 7419975"/>
                <a:gd name="connsiteY4-60" fmla="*/ 9525 h 6365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7419975" h="63651">
                  <a:moveTo>
                    <a:pt x="0" y="9525"/>
                  </a:moveTo>
                  <a:lnTo>
                    <a:pt x="7419975" y="0"/>
                  </a:lnTo>
                  <a:lnTo>
                    <a:pt x="6045352" y="63651"/>
                  </a:lnTo>
                  <a:lnTo>
                    <a:pt x="1143000" y="54126"/>
                  </a:lnTo>
                  <a:lnTo>
                    <a:pt x="0" y="9525"/>
                  </a:lnTo>
                  <a:close/>
                </a:path>
              </a:pathLst>
            </a:custGeom>
            <a:gradFill>
              <a:gsLst>
                <a:gs pos="100000">
                  <a:srgbClr val="DADADA">
                    <a:alpha val="0"/>
                  </a:srgbClr>
                </a:gs>
                <a:gs pos="0">
                  <a:schemeClr val="bg1">
                    <a:lumMod val="65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88900" dist="12700" dir="5400000" algn="t" rotWithShape="0">
                <a:schemeClr val="bg1">
                  <a:lumMod val="8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  <p:cxnSp>
          <p:nvCxnSpPr>
            <p:cNvPr id="5" name="直接连接符 4"/>
            <p:cNvCxnSpPr>
              <a:stCxn id="4" idx="0"/>
              <a:endCxn id="4" idx="1"/>
            </p:cNvCxnSpPr>
            <p:nvPr/>
          </p:nvCxnSpPr>
          <p:spPr>
            <a:xfrm flipV="1">
              <a:off x="983656" y="3753036"/>
              <a:ext cx="10224687" cy="1312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阴影条"/>
          <p:cNvGrpSpPr/>
          <p:nvPr/>
        </p:nvGrpSpPr>
        <p:grpSpPr>
          <a:xfrm>
            <a:off x="983656" y="5929535"/>
            <a:ext cx="10224687" cy="87711"/>
            <a:chOff x="983656" y="3753036"/>
            <a:chExt cx="10224687" cy="87711"/>
          </a:xfrm>
        </p:grpSpPr>
        <p:sp>
          <p:nvSpPr>
            <p:cNvPr id="7" name="任意多边形 9"/>
            <p:cNvSpPr/>
            <p:nvPr/>
          </p:nvSpPr>
          <p:spPr>
            <a:xfrm>
              <a:off x="983656" y="3753036"/>
              <a:ext cx="10224687" cy="87711"/>
            </a:xfrm>
            <a:custGeom>
              <a:avLst/>
              <a:gdLst>
                <a:gd name="connsiteX0" fmla="*/ 0 w 7419975"/>
                <a:gd name="connsiteY0" fmla="*/ 9525 h 209550"/>
                <a:gd name="connsiteX1" fmla="*/ 7419975 w 7419975"/>
                <a:gd name="connsiteY1" fmla="*/ 0 h 209550"/>
                <a:gd name="connsiteX2" fmla="*/ 6115050 w 7419975"/>
                <a:gd name="connsiteY2" fmla="*/ 209550 h 209550"/>
                <a:gd name="connsiteX3" fmla="*/ 1162050 w 7419975"/>
                <a:gd name="connsiteY3" fmla="*/ 209550 h 209550"/>
                <a:gd name="connsiteX4" fmla="*/ 0 w 7419975"/>
                <a:gd name="connsiteY4" fmla="*/ 9525 h 209550"/>
                <a:gd name="connsiteX0-1" fmla="*/ 0 w 7419975"/>
                <a:gd name="connsiteY0-2" fmla="*/ 9525 h 209550"/>
                <a:gd name="connsiteX1-3" fmla="*/ 7419975 w 7419975"/>
                <a:gd name="connsiteY1-4" fmla="*/ 0 h 209550"/>
                <a:gd name="connsiteX2-5" fmla="*/ 6115050 w 7419975"/>
                <a:gd name="connsiteY2-6" fmla="*/ 209550 h 209550"/>
                <a:gd name="connsiteX3-7" fmla="*/ 1143000 w 7419975"/>
                <a:gd name="connsiteY3-8" fmla="*/ 104775 h 209550"/>
                <a:gd name="connsiteX4-9" fmla="*/ 0 w 7419975"/>
                <a:gd name="connsiteY4-10" fmla="*/ 9525 h 209550"/>
                <a:gd name="connsiteX0-11" fmla="*/ 0 w 7419975"/>
                <a:gd name="connsiteY0-12" fmla="*/ 9525 h 133350"/>
                <a:gd name="connsiteX1-13" fmla="*/ 7419975 w 7419975"/>
                <a:gd name="connsiteY1-14" fmla="*/ 0 h 133350"/>
                <a:gd name="connsiteX2-15" fmla="*/ 6115050 w 7419975"/>
                <a:gd name="connsiteY2-16" fmla="*/ 133350 h 133350"/>
                <a:gd name="connsiteX3-17" fmla="*/ 1143000 w 7419975"/>
                <a:gd name="connsiteY3-18" fmla="*/ 104775 h 133350"/>
                <a:gd name="connsiteX4-19" fmla="*/ 0 w 7419975"/>
                <a:gd name="connsiteY4-20" fmla="*/ 9525 h 133350"/>
                <a:gd name="connsiteX0-21" fmla="*/ 0 w 7419975"/>
                <a:gd name="connsiteY0-22" fmla="*/ 9525 h 133350"/>
                <a:gd name="connsiteX1-23" fmla="*/ 7419975 w 7419975"/>
                <a:gd name="connsiteY1-24" fmla="*/ 0 h 133350"/>
                <a:gd name="connsiteX2-25" fmla="*/ 6115050 w 7419975"/>
                <a:gd name="connsiteY2-26" fmla="*/ 133350 h 133350"/>
                <a:gd name="connsiteX3-27" fmla="*/ 1143000 w 7419975"/>
                <a:gd name="connsiteY3-28" fmla="*/ 85725 h 133350"/>
                <a:gd name="connsiteX4-29" fmla="*/ 0 w 7419975"/>
                <a:gd name="connsiteY4-30" fmla="*/ 9525 h 133350"/>
                <a:gd name="connsiteX0-31" fmla="*/ 0 w 7419975"/>
                <a:gd name="connsiteY0-32" fmla="*/ 9525 h 95250"/>
                <a:gd name="connsiteX1-33" fmla="*/ 7419975 w 7419975"/>
                <a:gd name="connsiteY1-34" fmla="*/ 0 h 95250"/>
                <a:gd name="connsiteX2-35" fmla="*/ 6076950 w 7419975"/>
                <a:gd name="connsiteY2-36" fmla="*/ 95250 h 95250"/>
                <a:gd name="connsiteX3-37" fmla="*/ 1143000 w 7419975"/>
                <a:gd name="connsiteY3-38" fmla="*/ 85725 h 95250"/>
                <a:gd name="connsiteX4-39" fmla="*/ 0 w 7419975"/>
                <a:gd name="connsiteY4-40" fmla="*/ 9525 h 95250"/>
                <a:gd name="connsiteX0-41" fmla="*/ 0 w 7419975"/>
                <a:gd name="connsiteY0-42" fmla="*/ 9525 h 95250"/>
                <a:gd name="connsiteX1-43" fmla="*/ 7419975 w 7419975"/>
                <a:gd name="connsiteY1-44" fmla="*/ 0 h 95250"/>
                <a:gd name="connsiteX2-45" fmla="*/ 6076950 w 7419975"/>
                <a:gd name="connsiteY2-46" fmla="*/ 95250 h 95250"/>
                <a:gd name="connsiteX3-47" fmla="*/ 1143000 w 7419975"/>
                <a:gd name="connsiteY3-48" fmla="*/ 54126 h 95250"/>
                <a:gd name="connsiteX4-49" fmla="*/ 0 w 7419975"/>
                <a:gd name="connsiteY4-50" fmla="*/ 9525 h 95250"/>
                <a:gd name="connsiteX0-51" fmla="*/ 0 w 7419975"/>
                <a:gd name="connsiteY0-52" fmla="*/ 9525 h 63651"/>
                <a:gd name="connsiteX1-53" fmla="*/ 7419975 w 7419975"/>
                <a:gd name="connsiteY1-54" fmla="*/ 0 h 63651"/>
                <a:gd name="connsiteX2-55" fmla="*/ 6045352 w 7419975"/>
                <a:gd name="connsiteY2-56" fmla="*/ 63651 h 63651"/>
                <a:gd name="connsiteX3-57" fmla="*/ 1143000 w 7419975"/>
                <a:gd name="connsiteY3-58" fmla="*/ 54126 h 63651"/>
                <a:gd name="connsiteX4-59" fmla="*/ 0 w 7419975"/>
                <a:gd name="connsiteY4-60" fmla="*/ 9525 h 6365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7419975" h="63651">
                  <a:moveTo>
                    <a:pt x="0" y="9525"/>
                  </a:moveTo>
                  <a:lnTo>
                    <a:pt x="7419975" y="0"/>
                  </a:lnTo>
                  <a:lnTo>
                    <a:pt x="6045352" y="63651"/>
                  </a:lnTo>
                  <a:lnTo>
                    <a:pt x="1143000" y="54126"/>
                  </a:lnTo>
                  <a:lnTo>
                    <a:pt x="0" y="9525"/>
                  </a:lnTo>
                  <a:close/>
                </a:path>
              </a:pathLst>
            </a:custGeom>
            <a:gradFill>
              <a:gsLst>
                <a:gs pos="100000">
                  <a:srgbClr val="DADADA">
                    <a:alpha val="0"/>
                  </a:srgbClr>
                </a:gs>
                <a:gs pos="0">
                  <a:schemeClr val="bg1">
                    <a:lumMod val="65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88900" dist="12700" dir="5400000" algn="t" rotWithShape="0">
                <a:schemeClr val="bg1">
                  <a:lumMod val="8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  <p:cxnSp>
          <p:nvCxnSpPr>
            <p:cNvPr id="8" name="直接连接符 7"/>
            <p:cNvCxnSpPr>
              <a:stCxn id="7" idx="0"/>
              <a:endCxn id="7" idx="1"/>
            </p:cNvCxnSpPr>
            <p:nvPr/>
          </p:nvCxnSpPr>
          <p:spPr>
            <a:xfrm flipV="1">
              <a:off x="983656" y="3753036"/>
              <a:ext cx="10224687" cy="1312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文本框 9"/>
          <p:cNvSpPr txBox="1"/>
          <p:nvPr/>
        </p:nvSpPr>
        <p:spPr>
          <a:xfrm>
            <a:off x="983656" y="1362695"/>
            <a:ext cx="458343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rPr>
              <a:t>代码管理选择</a:t>
            </a: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rPr>
              <a:t>GitHub</a:t>
            </a:r>
            <a:endParaRPr kumimoji="0" lang="en-US" altLang="zh-CN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6720" y="2007870"/>
            <a:ext cx="4992370" cy="3828415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8045" y="2148840"/>
            <a:ext cx="7004050" cy="35471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927648" y="250894"/>
            <a:ext cx="6588732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+mn-ea"/>
                <a:cs typeface="+mn-cs"/>
              </a:rPr>
              <a:t>项目开发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grpSp>
        <p:nvGrpSpPr>
          <p:cNvPr id="3" name="阴影条_1"/>
          <p:cNvGrpSpPr/>
          <p:nvPr/>
        </p:nvGrpSpPr>
        <p:grpSpPr>
          <a:xfrm flipV="1">
            <a:off x="983656" y="855272"/>
            <a:ext cx="10224687" cy="87711"/>
            <a:chOff x="983656" y="3753036"/>
            <a:chExt cx="10224687" cy="87711"/>
          </a:xfrm>
        </p:grpSpPr>
        <p:sp>
          <p:nvSpPr>
            <p:cNvPr id="4" name="任意多边形 6"/>
            <p:cNvSpPr/>
            <p:nvPr/>
          </p:nvSpPr>
          <p:spPr>
            <a:xfrm>
              <a:off x="983656" y="3753036"/>
              <a:ext cx="10224687" cy="87711"/>
            </a:xfrm>
            <a:custGeom>
              <a:avLst/>
              <a:gdLst>
                <a:gd name="connsiteX0" fmla="*/ 0 w 7419975"/>
                <a:gd name="connsiteY0" fmla="*/ 9525 h 209550"/>
                <a:gd name="connsiteX1" fmla="*/ 7419975 w 7419975"/>
                <a:gd name="connsiteY1" fmla="*/ 0 h 209550"/>
                <a:gd name="connsiteX2" fmla="*/ 6115050 w 7419975"/>
                <a:gd name="connsiteY2" fmla="*/ 209550 h 209550"/>
                <a:gd name="connsiteX3" fmla="*/ 1162050 w 7419975"/>
                <a:gd name="connsiteY3" fmla="*/ 209550 h 209550"/>
                <a:gd name="connsiteX4" fmla="*/ 0 w 7419975"/>
                <a:gd name="connsiteY4" fmla="*/ 9525 h 209550"/>
                <a:gd name="connsiteX0-1" fmla="*/ 0 w 7419975"/>
                <a:gd name="connsiteY0-2" fmla="*/ 9525 h 209550"/>
                <a:gd name="connsiteX1-3" fmla="*/ 7419975 w 7419975"/>
                <a:gd name="connsiteY1-4" fmla="*/ 0 h 209550"/>
                <a:gd name="connsiteX2-5" fmla="*/ 6115050 w 7419975"/>
                <a:gd name="connsiteY2-6" fmla="*/ 209550 h 209550"/>
                <a:gd name="connsiteX3-7" fmla="*/ 1143000 w 7419975"/>
                <a:gd name="connsiteY3-8" fmla="*/ 104775 h 209550"/>
                <a:gd name="connsiteX4-9" fmla="*/ 0 w 7419975"/>
                <a:gd name="connsiteY4-10" fmla="*/ 9525 h 209550"/>
                <a:gd name="connsiteX0-11" fmla="*/ 0 w 7419975"/>
                <a:gd name="connsiteY0-12" fmla="*/ 9525 h 133350"/>
                <a:gd name="connsiteX1-13" fmla="*/ 7419975 w 7419975"/>
                <a:gd name="connsiteY1-14" fmla="*/ 0 h 133350"/>
                <a:gd name="connsiteX2-15" fmla="*/ 6115050 w 7419975"/>
                <a:gd name="connsiteY2-16" fmla="*/ 133350 h 133350"/>
                <a:gd name="connsiteX3-17" fmla="*/ 1143000 w 7419975"/>
                <a:gd name="connsiteY3-18" fmla="*/ 104775 h 133350"/>
                <a:gd name="connsiteX4-19" fmla="*/ 0 w 7419975"/>
                <a:gd name="connsiteY4-20" fmla="*/ 9525 h 133350"/>
                <a:gd name="connsiteX0-21" fmla="*/ 0 w 7419975"/>
                <a:gd name="connsiteY0-22" fmla="*/ 9525 h 133350"/>
                <a:gd name="connsiteX1-23" fmla="*/ 7419975 w 7419975"/>
                <a:gd name="connsiteY1-24" fmla="*/ 0 h 133350"/>
                <a:gd name="connsiteX2-25" fmla="*/ 6115050 w 7419975"/>
                <a:gd name="connsiteY2-26" fmla="*/ 133350 h 133350"/>
                <a:gd name="connsiteX3-27" fmla="*/ 1143000 w 7419975"/>
                <a:gd name="connsiteY3-28" fmla="*/ 85725 h 133350"/>
                <a:gd name="connsiteX4-29" fmla="*/ 0 w 7419975"/>
                <a:gd name="connsiteY4-30" fmla="*/ 9525 h 133350"/>
                <a:gd name="connsiteX0-31" fmla="*/ 0 w 7419975"/>
                <a:gd name="connsiteY0-32" fmla="*/ 9525 h 95250"/>
                <a:gd name="connsiteX1-33" fmla="*/ 7419975 w 7419975"/>
                <a:gd name="connsiteY1-34" fmla="*/ 0 h 95250"/>
                <a:gd name="connsiteX2-35" fmla="*/ 6076950 w 7419975"/>
                <a:gd name="connsiteY2-36" fmla="*/ 95250 h 95250"/>
                <a:gd name="connsiteX3-37" fmla="*/ 1143000 w 7419975"/>
                <a:gd name="connsiteY3-38" fmla="*/ 85725 h 95250"/>
                <a:gd name="connsiteX4-39" fmla="*/ 0 w 7419975"/>
                <a:gd name="connsiteY4-40" fmla="*/ 9525 h 95250"/>
                <a:gd name="connsiteX0-41" fmla="*/ 0 w 7419975"/>
                <a:gd name="connsiteY0-42" fmla="*/ 9525 h 95250"/>
                <a:gd name="connsiteX1-43" fmla="*/ 7419975 w 7419975"/>
                <a:gd name="connsiteY1-44" fmla="*/ 0 h 95250"/>
                <a:gd name="connsiteX2-45" fmla="*/ 6076950 w 7419975"/>
                <a:gd name="connsiteY2-46" fmla="*/ 95250 h 95250"/>
                <a:gd name="connsiteX3-47" fmla="*/ 1143000 w 7419975"/>
                <a:gd name="connsiteY3-48" fmla="*/ 54126 h 95250"/>
                <a:gd name="connsiteX4-49" fmla="*/ 0 w 7419975"/>
                <a:gd name="connsiteY4-50" fmla="*/ 9525 h 95250"/>
                <a:gd name="connsiteX0-51" fmla="*/ 0 w 7419975"/>
                <a:gd name="connsiteY0-52" fmla="*/ 9525 h 63651"/>
                <a:gd name="connsiteX1-53" fmla="*/ 7419975 w 7419975"/>
                <a:gd name="connsiteY1-54" fmla="*/ 0 h 63651"/>
                <a:gd name="connsiteX2-55" fmla="*/ 6045352 w 7419975"/>
                <a:gd name="connsiteY2-56" fmla="*/ 63651 h 63651"/>
                <a:gd name="connsiteX3-57" fmla="*/ 1143000 w 7419975"/>
                <a:gd name="connsiteY3-58" fmla="*/ 54126 h 63651"/>
                <a:gd name="connsiteX4-59" fmla="*/ 0 w 7419975"/>
                <a:gd name="connsiteY4-60" fmla="*/ 9525 h 6365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7419975" h="63651">
                  <a:moveTo>
                    <a:pt x="0" y="9525"/>
                  </a:moveTo>
                  <a:lnTo>
                    <a:pt x="7419975" y="0"/>
                  </a:lnTo>
                  <a:lnTo>
                    <a:pt x="6045352" y="63651"/>
                  </a:lnTo>
                  <a:lnTo>
                    <a:pt x="1143000" y="54126"/>
                  </a:lnTo>
                  <a:lnTo>
                    <a:pt x="0" y="9525"/>
                  </a:lnTo>
                  <a:close/>
                </a:path>
              </a:pathLst>
            </a:custGeom>
            <a:gradFill>
              <a:gsLst>
                <a:gs pos="100000">
                  <a:srgbClr val="DADADA">
                    <a:alpha val="0"/>
                  </a:srgbClr>
                </a:gs>
                <a:gs pos="0">
                  <a:schemeClr val="bg1">
                    <a:lumMod val="65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88900" dist="12700" dir="5400000" algn="t" rotWithShape="0">
                <a:schemeClr val="bg1">
                  <a:lumMod val="8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  <p:cxnSp>
          <p:nvCxnSpPr>
            <p:cNvPr id="5" name="直接连接符 4"/>
            <p:cNvCxnSpPr>
              <a:stCxn id="4" idx="0"/>
              <a:endCxn id="4" idx="1"/>
            </p:cNvCxnSpPr>
            <p:nvPr/>
          </p:nvCxnSpPr>
          <p:spPr>
            <a:xfrm flipV="1">
              <a:off x="983656" y="3753036"/>
              <a:ext cx="10224687" cy="1312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阴影条"/>
          <p:cNvGrpSpPr/>
          <p:nvPr/>
        </p:nvGrpSpPr>
        <p:grpSpPr>
          <a:xfrm>
            <a:off x="983656" y="5929535"/>
            <a:ext cx="10224687" cy="87711"/>
            <a:chOff x="983656" y="3753036"/>
            <a:chExt cx="10224687" cy="87711"/>
          </a:xfrm>
        </p:grpSpPr>
        <p:sp>
          <p:nvSpPr>
            <p:cNvPr id="7" name="任意多边形 9"/>
            <p:cNvSpPr/>
            <p:nvPr/>
          </p:nvSpPr>
          <p:spPr>
            <a:xfrm>
              <a:off x="983656" y="3753036"/>
              <a:ext cx="10224687" cy="87711"/>
            </a:xfrm>
            <a:custGeom>
              <a:avLst/>
              <a:gdLst>
                <a:gd name="connsiteX0" fmla="*/ 0 w 7419975"/>
                <a:gd name="connsiteY0" fmla="*/ 9525 h 209550"/>
                <a:gd name="connsiteX1" fmla="*/ 7419975 w 7419975"/>
                <a:gd name="connsiteY1" fmla="*/ 0 h 209550"/>
                <a:gd name="connsiteX2" fmla="*/ 6115050 w 7419975"/>
                <a:gd name="connsiteY2" fmla="*/ 209550 h 209550"/>
                <a:gd name="connsiteX3" fmla="*/ 1162050 w 7419975"/>
                <a:gd name="connsiteY3" fmla="*/ 209550 h 209550"/>
                <a:gd name="connsiteX4" fmla="*/ 0 w 7419975"/>
                <a:gd name="connsiteY4" fmla="*/ 9525 h 209550"/>
                <a:gd name="connsiteX0-1" fmla="*/ 0 w 7419975"/>
                <a:gd name="connsiteY0-2" fmla="*/ 9525 h 209550"/>
                <a:gd name="connsiteX1-3" fmla="*/ 7419975 w 7419975"/>
                <a:gd name="connsiteY1-4" fmla="*/ 0 h 209550"/>
                <a:gd name="connsiteX2-5" fmla="*/ 6115050 w 7419975"/>
                <a:gd name="connsiteY2-6" fmla="*/ 209550 h 209550"/>
                <a:gd name="connsiteX3-7" fmla="*/ 1143000 w 7419975"/>
                <a:gd name="connsiteY3-8" fmla="*/ 104775 h 209550"/>
                <a:gd name="connsiteX4-9" fmla="*/ 0 w 7419975"/>
                <a:gd name="connsiteY4-10" fmla="*/ 9525 h 209550"/>
                <a:gd name="connsiteX0-11" fmla="*/ 0 w 7419975"/>
                <a:gd name="connsiteY0-12" fmla="*/ 9525 h 133350"/>
                <a:gd name="connsiteX1-13" fmla="*/ 7419975 w 7419975"/>
                <a:gd name="connsiteY1-14" fmla="*/ 0 h 133350"/>
                <a:gd name="connsiteX2-15" fmla="*/ 6115050 w 7419975"/>
                <a:gd name="connsiteY2-16" fmla="*/ 133350 h 133350"/>
                <a:gd name="connsiteX3-17" fmla="*/ 1143000 w 7419975"/>
                <a:gd name="connsiteY3-18" fmla="*/ 104775 h 133350"/>
                <a:gd name="connsiteX4-19" fmla="*/ 0 w 7419975"/>
                <a:gd name="connsiteY4-20" fmla="*/ 9525 h 133350"/>
                <a:gd name="connsiteX0-21" fmla="*/ 0 w 7419975"/>
                <a:gd name="connsiteY0-22" fmla="*/ 9525 h 133350"/>
                <a:gd name="connsiteX1-23" fmla="*/ 7419975 w 7419975"/>
                <a:gd name="connsiteY1-24" fmla="*/ 0 h 133350"/>
                <a:gd name="connsiteX2-25" fmla="*/ 6115050 w 7419975"/>
                <a:gd name="connsiteY2-26" fmla="*/ 133350 h 133350"/>
                <a:gd name="connsiteX3-27" fmla="*/ 1143000 w 7419975"/>
                <a:gd name="connsiteY3-28" fmla="*/ 85725 h 133350"/>
                <a:gd name="connsiteX4-29" fmla="*/ 0 w 7419975"/>
                <a:gd name="connsiteY4-30" fmla="*/ 9525 h 133350"/>
                <a:gd name="connsiteX0-31" fmla="*/ 0 w 7419975"/>
                <a:gd name="connsiteY0-32" fmla="*/ 9525 h 95250"/>
                <a:gd name="connsiteX1-33" fmla="*/ 7419975 w 7419975"/>
                <a:gd name="connsiteY1-34" fmla="*/ 0 h 95250"/>
                <a:gd name="connsiteX2-35" fmla="*/ 6076950 w 7419975"/>
                <a:gd name="connsiteY2-36" fmla="*/ 95250 h 95250"/>
                <a:gd name="connsiteX3-37" fmla="*/ 1143000 w 7419975"/>
                <a:gd name="connsiteY3-38" fmla="*/ 85725 h 95250"/>
                <a:gd name="connsiteX4-39" fmla="*/ 0 w 7419975"/>
                <a:gd name="connsiteY4-40" fmla="*/ 9525 h 95250"/>
                <a:gd name="connsiteX0-41" fmla="*/ 0 w 7419975"/>
                <a:gd name="connsiteY0-42" fmla="*/ 9525 h 95250"/>
                <a:gd name="connsiteX1-43" fmla="*/ 7419975 w 7419975"/>
                <a:gd name="connsiteY1-44" fmla="*/ 0 h 95250"/>
                <a:gd name="connsiteX2-45" fmla="*/ 6076950 w 7419975"/>
                <a:gd name="connsiteY2-46" fmla="*/ 95250 h 95250"/>
                <a:gd name="connsiteX3-47" fmla="*/ 1143000 w 7419975"/>
                <a:gd name="connsiteY3-48" fmla="*/ 54126 h 95250"/>
                <a:gd name="connsiteX4-49" fmla="*/ 0 w 7419975"/>
                <a:gd name="connsiteY4-50" fmla="*/ 9525 h 95250"/>
                <a:gd name="connsiteX0-51" fmla="*/ 0 w 7419975"/>
                <a:gd name="connsiteY0-52" fmla="*/ 9525 h 63651"/>
                <a:gd name="connsiteX1-53" fmla="*/ 7419975 w 7419975"/>
                <a:gd name="connsiteY1-54" fmla="*/ 0 h 63651"/>
                <a:gd name="connsiteX2-55" fmla="*/ 6045352 w 7419975"/>
                <a:gd name="connsiteY2-56" fmla="*/ 63651 h 63651"/>
                <a:gd name="connsiteX3-57" fmla="*/ 1143000 w 7419975"/>
                <a:gd name="connsiteY3-58" fmla="*/ 54126 h 63651"/>
                <a:gd name="connsiteX4-59" fmla="*/ 0 w 7419975"/>
                <a:gd name="connsiteY4-60" fmla="*/ 9525 h 6365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7419975" h="63651">
                  <a:moveTo>
                    <a:pt x="0" y="9525"/>
                  </a:moveTo>
                  <a:lnTo>
                    <a:pt x="7419975" y="0"/>
                  </a:lnTo>
                  <a:lnTo>
                    <a:pt x="6045352" y="63651"/>
                  </a:lnTo>
                  <a:lnTo>
                    <a:pt x="1143000" y="54126"/>
                  </a:lnTo>
                  <a:lnTo>
                    <a:pt x="0" y="9525"/>
                  </a:lnTo>
                  <a:close/>
                </a:path>
              </a:pathLst>
            </a:custGeom>
            <a:gradFill>
              <a:gsLst>
                <a:gs pos="100000">
                  <a:srgbClr val="DADADA">
                    <a:alpha val="0"/>
                  </a:srgbClr>
                </a:gs>
                <a:gs pos="0">
                  <a:schemeClr val="bg1">
                    <a:lumMod val="65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88900" dist="12700" dir="5400000" algn="t" rotWithShape="0">
                <a:schemeClr val="bg1">
                  <a:lumMod val="8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  <p:cxnSp>
          <p:nvCxnSpPr>
            <p:cNvPr id="8" name="直接连接符 7"/>
            <p:cNvCxnSpPr>
              <a:stCxn id="7" idx="0"/>
              <a:endCxn id="7" idx="1"/>
            </p:cNvCxnSpPr>
            <p:nvPr/>
          </p:nvCxnSpPr>
          <p:spPr>
            <a:xfrm flipV="1">
              <a:off x="983656" y="3753036"/>
              <a:ext cx="10224687" cy="1312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文本框 9"/>
          <p:cNvSpPr txBox="1"/>
          <p:nvPr/>
        </p:nvSpPr>
        <p:spPr>
          <a:xfrm>
            <a:off x="983656" y="1362695"/>
            <a:ext cx="229743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rPr>
              <a:t>解决冲突</a:t>
            </a: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9635" y="2007870"/>
            <a:ext cx="4271010" cy="368427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5905" y="1120140"/>
            <a:ext cx="5426710" cy="235966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5150" y="3716655"/>
            <a:ext cx="4677410" cy="2857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927648" y="250894"/>
            <a:ext cx="6588732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+mn-ea"/>
                <a:cs typeface="+mn-cs"/>
              </a:rPr>
              <a:t>配置管理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grpSp>
        <p:nvGrpSpPr>
          <p:cNvPr id="3" name="阴影条_1"/>
          <p:cNvGrpSpPr/>
          <p:nvPr/>
        </p:nvGrpSpPr>
        <p:grpSpPr>
          <a:xfrm flipV="1">
            <a:off x="983656" y="855272"/>
            <a:ext cx="10224687" cy="87711"/>
            <a:chOff x="983656" y="3753036"/>
            <a:chExt cx="10224687" cy="87711"/>
          </a:xfrm>
        </p:grpSpPr>
        <p:sp>
          <p:nvSpPr>
            <p:cNvPr id="4" name="任意多边形 6"/>
            <p:cNvSpPr/>
            <p:nvPr/>
          </p:nvSpPr>
          <p:spPr>
            <a:xfrm>
              <a:off x="983656" y="3753036"/>
              <a:ext cx="10224687" cy="87711"/>
            </a:xfrm>
            <a:custGeom>
              <a:avLst/>
              <a:gdLst>
                <a:gd name="connsiteX0" fmla="*/ 0 w 7419975"/>
                <a:gd name="connsiteY0" fmla="*/ 9525 h 209550"/>
                <a:gd name="connsiteX1" fmla="*/ 7419975 w 7419975"/>
                <a:gd name="connsiteY1" fmla="*/ 0 h 209550"/>
                <a:gd name="connsiteX2" fmla="*/ 6115050 w 7419975"/>
                <a:gd name="connsiteY2" fmla="*/ 209550 h 209550"/>
                <a:gd name="connsiteX3" fmla="*/ 1162050 w 7419975"/>
                <a:gd name="connsiteY3" fmla="*/ 209550 h 209550"/>
                <a:gd name="connsiteX4" fmla="*/ 0 w 7419975"/>
                <a:gd name="connsiteY4" fmla="*/ 9525 h 209550"/>
                <a:gd name="connsiteX0-1" fmla="*/ 0 w 7419975"/>
                <a:gd name="connsiteY0-2" fmla="*/ 9525 h 209550"/>
                <a:gd name="connsiteX1-3" fmla="*/ 7419975 w 7419975"/>
                <a:gd name="connsiteY1-4" fmla="*/ 0 h 209550"/>
                <a:gd name="connsiteX2-5" fmla="*/ 6115050 w 7419975"/>
                <a:gd name="connsiteY2-6" fmla="*/ 209550 h 209550"/>
                <a:gd name="connsiteX3-7" fmla="*/ 1143000 w 7419975"/>
                <a:gd name="connsiteY3-8" fmla="*/ 104775 h 209550"/>
                <a:gd name="connsiteX4-9" fmla="*/ 0 w 7419975"/>
                <a:gd name="connsiteY4-10" fmla="*/ 9525 h 209550"/>
                <a:gd name="connsiteX0-11" fmla="*/ 0 w 7419975"/>
                <a:gd name="connsiteY0-12" fmla="*/ 9525 h 133350"/>
                <a:gd name="connsiteX1-13" fmla="*/ 7419975 w 7419975"/>
                <a:gd name="connsiteY1-14" fmla="*/ 0 h 133350"/>
                <a:gd name="connsiteX2-15" fmla="*/ 6115050 w 7419975"/>
                <a:gd name="connsiteY2-16" fmla="*/ 133350 h 133350"/>
                <a:gd name="connsiteX3-17" fmla="*/ 1143000 w 7419975"/>
                <a:gd name="connsiteY3-18" fmla="*/ 104775 h 133350"/>
                <a:gd name="connsiteX4-19" fmla="*/ 0 w 7419975"/>
                <a:gd name="connsiteY4-20" fmla="*/ 9525 h 133350"/>
                <a:gd name="connsiteX0-21" fmla="*/ 0 w 7419975"/>
                <a:gd name="connsiteY0-22" fmla="*/ 9525 h 133350"/>
                <a:gd name="connsiteX1-23" fmla="*/ 7419975 w 7419975"/>
                <a:gd name="connsiteY1-24" fmla="*/ 0 h 133350"/>
                <a:gd name="connsiteX2-25" fmla="*/ 6115050 w 7419975"/>
                <a:gd name="connsiteY2-26" fmla="*/ 133350 h 133350"/>
                <a:gd name="connsiteX3-27" fmla="*/ 1143000 w 7419975"/>
                <a:gd name="connsiteY3-28" fmla="*/ 85725 h 133350"/>
                <a:gd name="connsiteX4-29" fmla="*/ 0 w 7419975"/>
                <a:gd name="connsiteY4-30" fmla="*/ 9525 h 133350"/>
                <a:gd name="connsiteX0-31" fmla="*/ 0 w 7419975"/>
                <a:gd name="connsiteY0-32" fmla="*/ 9525 h 95250"/>
                <a:gd name="connsiteX1-33" fmla="*/ 7419975 w 7419975"/>
                <a:gd name="connsiteY1-34" fmla="*/ 0 h 95250"/>
                <a:gd name="connsiteX2-35" fmla="*/ 6076950 w 7419975"/>
                <a:gd name="connsiteY2-36" fmla="*/ 95250 h 95250"/>
                <a:gd name="connsiteX3-37" fmla="*/ 1143000 w 7419975"/>
                <a:gd name="connsiteY3-38" fmla="*/ 85725 h 95250"/>
                <a:gd name="connsiteX4-39" fmla="*/ 0 w 7419975"/>
                <a:gd name="connsiteY4-40" fmla="*/ 9525 h 95250"/>
                <a:gd name="connsiteX0-41" fmla="*/ 0 w 7419975"/>
                <a:gd name="connsiteY0-42" fmla="*/ 9525 h 95250"/>
                <a:gd name="connsiteX1-43" fmla="*/ 7419975 w 7419975"/>
                <a:gd name="connsiteY1-44" fmla="*/ 0 h 95250"/>
                <a:gd name="connsiteX2-45" fmla="*/ 6076950 w 7419975"/>
                <a:gd name="connsiteY2-46" fmla="*/ 95250 h 95250"/>
                <a:gd name="connsiteX3-47" fmla="*/ 1143000 w 7419975"/>
                <a:gd name="connsiteY3-48" fmla="*/ 54126 h 95250"/>
                <a:gd name="connsiteX4-49" fmla="*/ 0 w 7419975"/>
                <a:gd name="connsiteY4-50" fmla="*/ 9525 h 95250"/>
                <a:gd name="connsiteX0-51" fmla="*/ 0 w 7419975"/>
                <a:gd name="connsiteY0-52" fmla="*/ 9525 h 63651"/>
                <a:gd name="connsiteX1-53" fmla="*/ 7419975 w 7419975"/>
                <a:gd name="connsiteY1-54" fmla="*/ 0 h 63651"/>
                <a:gd name="connsiteX2-55" fmla="*/ 6045352 w 7419975"/>
                <a:gd name="connsiteY2-56" fmla="*/ 63651 h 63651"/>
                <a:gd name="connsiteX3-57" fmla="*/ 1143000 w 7419975"/>
                <a:gd name="connsiteY3-58" fmla="*/ 54126 h 63651"/>
                <a:gd name="connsiteX4-59" fmla="*/ 0 w 7419975"/>
                <a:gd name="connsiteY4-60" fmla="*/ 9525 h 6365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7419975" h="63651">
                  <a:moveTo>
                    <a:pt x="0" y="9525"/>
                  </a:moveTo>
                  <a:lnTo>
                    <a:pt x="7419975" y="0"/>
                  </a:lnTo>
                  <a:lnTo>
                    <a:pt x="6045352" y="63651"/>
                  </a:lnTo>
                  <a:lnTo>
                    <a:pt x="1143000" y="54126"/>
                  </a:lnTo>
                  <a:lnTo>
                    <a:pt x="0" y="9525"/>
                  </a:lnTo>
                  <a:close/>
                </a:path>
              </a:pathLst>
            </a:custGeom>
            <a:gradFill>
              <a:gsLst>
                <a:gs pos="100000">
                  <a:srgbClr val="DADADA">
                    <a:alpha val="0"/>
                  </a:srgbClr>
                </a:gs>
                <a:gs pos="0">
                  <a:schemeClr val="bg1">
                    <a:lumMod val="65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88900" dist="12700" dir="5400000" algn="t" rotWithShape="0">
                <a:schemeClr val="bg1">
                  <a:lumMod val="8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  <p:cxnSp>
          <p:nvCxnSpPr>
            <p:cNvPr id="5" name="直接连接符 4"/>
            <p:cNvCxnSpPr>
              <a:stCxn id="4" idx="0"/>
              <a:endCxn id="4" idx="1"/>
            </p:cNvCxnSpPr>
            <p:nvPr/>
          </p:nvCxnSpPr>
          <p:spPr>
            <a:xfrm flipV="1">
              <a:off x="983656" y="3753036"/>
              <a:ext cx="10224687" cy="1312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阴影条"/>
          <p:cNvGrpSpPr/>
          <p:nvPr/>
        </p:nvGrpSpPr>
        <p:grpSpPr>
          <a:xfrm>
            <a:off x="983656" y="5929535"/>
            <a:ext cx="10224687" cy="87711"/>
            <a:chOff x="983656" y="3753036"/>
            <a:chExt cx="10224687" cy="87711"/>
          </a:xfrm>
        </p:grpSpPr>
        <p:sp>
          <p:nvSpPr>
            <p:cNvPr id="7" name="任意多边形 9"/>
            <p:cNvSpPr/>
            <p:nvPr/>
          </p:nvSpPr>
          <p:spPr>
            <a:xfrm>
              <a:off x="983656" y="3753036"/>
              <a:ext cx="10224687" cy="87711"/>
            </a:xfrm>
            <a:custGeom>
              <a:avLst/>
              <a:gdLst>
                <a:gd name="connsiteX0" fmla="*/ 0 w 7419975"/>
                <a:gd name="connsiteY0" fmla="*/ 9525 h 209550"/>
                <a:gd name="connsiteX1" fmla="*/ 7419975 w 7419975"/>
                <a:gd name="connsiteY1" fmla="*/ 0 h 209550"/>
                <a:gd name="connsiteX2" fmla="*/ 6115050 w 7419975"/>
                <a:gd name="connsiteY2" fmla="*/ 209550 h 209550"/>
                <a:gd name="connsiteX3" fmla="*/ 1162050 w 7419975"/>
                <a:gd name="connsiteY3" fmla="*/ 209550 h 209550"/>
                <a:gd name="connsiteX4" fmla="*/ 0 w 7419975"/>
                <a:gd name="connsiteY4" fmla="*/ 9525 h 209550"/>
                <a:gd name="connsiteX0-1" fmla="*/ 0 w 7419975"/>
                <a:gd name="connsiteY0-2" fmla="*/ 9525 h 209550"/>
                <a:gd name="connsiteX1-3" fmla="*/ 7419975 w 7419975"/>
                <a:gd name="connsiteY1-4" fmla="*/ 0 h 209550"/>
                <a:gd name="connsiteX2-5" fmla="*/ 6115050 w 7419975"/>
                <a:gd name="connsiteY2-6" fmla="*/ 209550 h 209550"/>
                <a:gd name="connsiteX3-7" fmla="*/ 1143000 w 7419975"/>
                <a:gd name="connsiteY3-8" fmla="*/ 104775 h 209550"/>
                <a:gd name="connsiteX4-9" fmla="*/ 0 w 7419975"/>
                <a:gd name="connsiteY4-10" fmla="*/ 9525 h 209550"/>
                <a:gd name="connsiteX0-11" fmla="*/ 0 w 7419975"/>
                <a:gd name="connsiteY0-12" fmla="*/ 9525 h 133350"/>
                <a:gd name="connsiteX1-13" fmla="*/ 7419975 w 7419975"/>
                <a:gd name="connsiteY1-14" fmla="*/ 0 h 133350"/>
                <a:gd name="connsiteX2-15" fmla="*/ 6115050 w 7419975"/>
                <a:gd name="connsiteY2-16" fmla="*/ 133350 h 133350"/>
                <a:gd name="connsiteX3-17" fmla="*/ 1143000 w 7419975"/>
                <a:gd name="connsiteY3-18" fmla="*/ 104775 h 133350"/>
                <a:gd name="connsiteX4-19" fmla="*/ 0 w 7419975"/>
                <a:gd name="connsiteY4-20" fmla="*/ 9525 h 133350"/>
                <a:gd name="connsiteX0-21" fmla="*/ 0 w 7419975"/>
                <a:gd name="connsiteY0-22" fmla="*/ 9525 h 133350"/>
                <a:gd name="connsiteX1-23" fmla="*/ 7419975 w 7419975"/>
                <a:gd name="connsiteY1-24" fmla="*/ 0 h 133350"/>
                <a:gd name="connsiteX2-25" fmla="*/ 6115050 w 7419975"/>
                <a:gd name="connsiteY2-26" fmla="*/ 133350 h 133350"/>
                <a:gd name="connsiteX3-27" fmla="*/ 1143000 w 7419975"/>
                <a:gd name="connsiteY3-28" fmla="*/ 85725 h 133350"/>
                <a:gd name="connsiteX4-29" fmla="*/ 0 w 7419975"/>
                <a:gd name="connsiteY4-30" fmla="*/ 9525 h 133350"/>
                <a:gd name="connsiteX0-31" fmla="*/ 0 w 7419975"/>
                <a:gd name="connsiteY0-32" fmla="*/ 9525 h 95250"/>
                <a:gd name="connsiteX1-33" fmla="*/ 7419975 w 7419975"/>
                <a:gd name="connsiteY1-34" fmla="*/ 0 h 95250"/>
                <a:gd name="connsiteX2-35" fmla="*/ 6076950 w 7419975"/>
                <a:gd name="connsiteY2-36" fmla="*/ 95250 h 95250"/>
                <a:gd name="connsiteX3-37" fmla="*/ 1143000 w 7419975"/>
                <a:gd name="connsiteY3-38" fmla="*/ 85725 h 95250"/>
                <a:gd name="connsiteX4-39" fmla="*/ 0 w 7419975"/>
                <a:gd name="connsiteY4-40" fmla="*/ 9525 h 95250"/>
                <a:gd name="connsiteX0-41" fmla="*/ 0 w 7419975"/>
                <a:gd name="connsiteY0-42" fmla="*/ 9525 h 95250"/>
                <a:gd name="connsiteX1-43" fmla="*/ 7419975 w 7419975"/>
                <a:gd name="connsiteY1-44" fmla="*/ 0 h 95250"/>
                <a:gd name="connsiteX2-45" fmla="*/ 6076950 w 7419975"/>
                <a:gd name="connsiteY2-46" fmla="*/ 95250 h 95250"/>
                <a:gd name="connsiteX3-47" fmla="*/ 1143000 w 7419975"/>
                <a:gd name="connsiteY3-48" fmla="*/ 54126 h 95250"/>
                <a:gd name="connsiteX4-49" fmla="*/ 0 w 7419975"/>
                <a:gd name="connsiteY4-50" fmla="*/ 9525 h 95250"/>
                <a:gd name="connsiteX0-51" fmla="*/ 0 w 7419975"/>
                <a:gd name="connsiteY0-52" fmla="*/ 9525 h 63651"/>
                <a:gd name="connsiteX1-53" fmla="*/ 7419975 w 7419975"/>
                <a:gd name="connsiteY1-54" fmla="*/ 0 h 63651"/>
                <a:gd name="connsiteX2-55" fmla="*/ 6045352 w 7419975"/>
                <a:gd name="connsiteY2-56" fmla="*/ 63651 h 63651"/>
                <a:gd name="connsiteX3-57" fmla="*/ 1143000 w 7419975"/>
                <a:gd name="connsiteY3-58" fmla="*/ 54126 h 63651"/>
                <a:gd name="connsiteX4-59" fmla="*/ 0 w 7419975"/>
                <a:gd name="connsiteY4-60" fmla="*/ 9525 h 6365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7419975" h="63651">
                  <a:moveTo>
                    <a:pt x="0" y="9525"/>
                  </a:moveTo>
                  <a:lnTo>
                    <a:pt x="7419975" y="0"/>
                  </a:lnTo>
                  <a:lnTo>
                    <a:pt x="6045352" y="63651"/>
                  </a:lnTo>
                  <a:lnTo>
                    <a:pt x="1143000" y="54126"/>
                  </a:lnTo>
                  <a:lnTo>
                    <a:pt x="0" y="9525"/>
                  </a:lnTo>
                  <a:close/>
                </a:path>
              </a:pathLst>
            </a:custGeom>
            <a:gradFill>
              <a:gsLst>
                <a:gs pos="100000">
                  <a:srgbClr val="DADADA">
                    <a:alpha val="0"/>
                  </a:srgbClr>
                </a:gs>
                <a:gs pos="0">
                  <a:schemeClr val="bg1">
                    <a:lumMod val="65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88900" dist="12700" dir="5400000" algn="t" rotWithShape="0">
                <a:schemeClr val="bg1">
                  <a:lumMod val="8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  <p:cxnSp>
          <p:nvCxnSpPr>
            <p:cNvPr id="8" name="直接连接符 7"/>
            <p:cNvCxnSpPr>
              <a:stCxn id="7" idx="0"/>
              <a:endCxn id="7" idx="1"/>
            </p:cNvCxnSpPr>
            <p:nvPr/>
          </p:nvCxnSpPr>
          <p:spPr>
            <a:xfrm flipV="1">
              <a:off x="983656" y="3753036"/>
              <a:ext cx="10224687" cy="1312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文本框 9"/>
          <p:cNvSpPr txBox="1"/>
          <p:nvPr/>
        </p:nvSpPr>
        <p:spPr>
          <a:xfrm>
            <a:off x="983656" y="1362695"/>
            <a:ext cx="5040630" cy="4523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rPr>
              <a:t>用</a:t>
            </a: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rPr>
              <a:t>GitHub</a:t>
            </a: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rPr>
              <a:t>进行版本管理</a:t>
            </a: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rPr>
              <a:t>软件目录分为</a:t>
            </a: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rPr>
              <a:t>src</a:t>
            </a:r>
            <a:endParaRPr kumimoji="0" lang="en-US" altLang="zh-CN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  <a:p>
            <a:pPr marL="1200150" marR="0" lvl="2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rPr>
              <a:t>main</a:t>
            </a:r>
            <a:endParaRPr kumimoji="0" lang="en-US" altLang="zh-CN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  <a:p>
            <a:pPr marL="1657350" marR="0" lvl="3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rPr>
              <a:t>java</a:t>
            </a:r>
            <a:endParaRPr kumimoji="0" lang="en-US" altLang="zh-CN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  <a:p>
            <a:pPr marL="1657350" marR="0" lvl="3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rPr>
              <a:t>resource</a:t>
            </a:r>
            <a:endParaRPr kumimoji="0" lang="en-US" altLang="zh-CN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  <a:p>
            <a:pPr marL="1200150" marR="0" lvl="2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rPr>
              <a:t>test</a:t>
            </a:r>
            <a:endParaRPr kumimoji="0" lang="en-US" altLang="zh-CN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  <a:p>
            <a:pPr marL="1657350" marR="0" lvl="3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rPr>
              <a:t>java</a:t>
            </a:r>
            <a:endParaRPr kumimoji="0" lang="en-US" altLang="zh-CN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927648" y="250894"/>
            <a:ext cx="6588732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+mn-ea"/>
                <a:cs typeface="+mn-cs"/>
              </a:rPr>
              <a:t>编码规范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grpSp>
        <p:nvGrpSpPr>
          <p:cNvPr id="3" name="阴影条_1"/>
          <p:cNvGrpSpPr/>
          <p:nvPr/>
        </p:nvGrpSpPr>
        <p:grpSpPr>
          <a:xfrm flipV="1">
            <a:off x="983656" y="855272"/>
            <a:ext cx="10224687" cy="87711"/>
            <a:chOff x="983656" y="3753036"/>
            <a:chExt cx="10224687" cy="87711"/>
          </a:xfrm>
        </p:grpSpPr>
        <p:sp>
          <p:nvSpPr>
            <p:cNvPr id="4" name="任意多边形 6"/>
            <p:cNvSpPr/>
            <p:nvPr/>
          </p:nvSpPr>
          <p:spPr>
            <a:xfrm>
              <a:off x="983656" y="3753036"/>
              <a:ext cx="10224687" cy="87711"/>
            </a:xfrm>
            <a:custGeom>
              <a:avLst/>
              <a:gdLst>
                <a:gd name="connsiteX0" fmla="*/ 0 w 7419975"/>
                <a:gd name="connsiteY0" fmla="*/ 9525 h 209550"/>
                <a:gd name="connsiteX1" fmla="*/ 7419975 w 7419975"/>
                <a:gd name="connsiteY1" fmla="*/ 0 h 209550"/>
                <a:gd name="connsiteX2" fmla="*/ 6115050 w 7419975"/>
                <a:gd name="connsiteY2" fmla="*/ 209550 h 209550"/>
                <a:gd name="connsiteX3" fmla="*/ 1162050 w 7419975"/>
                <a:gd name="connsiteY3" fmla="*/ 209550 h 209550"/>
                <a:gd name="connsiteX4" fmla="*/ 0 w 7419975"/>
                <a:gd name="connsiteY4" fmla="*/ 9525 h 209550"/>
                <a:gd name="connsiteX0-1" fmla="*/ 0 w 7419975"/>
                <a:gd name="connsiteY0-2" fmla="*/ 9525 h 209550"/>
                <a:gd name="connsiteX1-3" fmla="*/ 7419975 w 7419975"/>
                <a:gd name="connsiteY1-4" fmla="*/ 0 h 209550"/>
                <a:gd name="connsiteX2-5" fmla="*/ 6115050 w 7419975"/>
                <a:gd name="connsiteY2-6" fmla="*/ 209550 h 209550"/>
                <a:gd name="connsiteX3-7" fmla="*/ 1143000 w 7419975"/>
                <a:gd name="connsiteY3-8" fmla="*/ 104775 h 209550"/>
                <a:gd name="connsiteX4-9" fmla="*/ 0 w 7419975"/>
                <a:gd name="connsiteY4-10" fmla="*/ 9525 h 209550"/>
                <a:gd name="connsiteX0-11" fmla="*/ 0 w 7419975"/>
                <a:gd name="connsiteY0-12" fmla="*/ 9525 h 133350"/>
                <a:gd name="connsiteX1-13" fmla="*/ 7419975 w 7419975"/>
                <a:gd name="connsiteY1-14" fmla="*/ 0 h 133350"/>
                <a:gd name="connsiteX2-15" fmla="*/ 6115050 w 7419975"/>
                <a:gd name="connsiteY2-16" fmla="*/ 133350 h 133350"/>
                <a:gd name="connsiteX3-17" fmla="*/ 1143000 w 7419975"/>
                <a:gd name="connsiteY3-18" fmla="*/ 104775 h 133350"/>
                <a:gd name="connsiteX4-19" fmla="*/ 0 w 7419975"/>
                <a:gd name="connsiteY4-20" fmla="*/ 9525 h 133350"/>
                <a:gd name="connsiteX0-21" fmla="*/ 0 w 7419975"/>
                <a:gd name="connsiteY0-22" fmla="*/ 9525 h 133350"/>
                <a:gd name="connsiteX1-23" fmla="*/ 7419975 w 7419975"/>
                <a:gd name="connsiteY1-24" fmla="*/ 0 h 133350"/>
                <a:gd name="connsiteX2-25" fmla="*/ 6115050 w 7419975"/>
                <a:gd name="connsiteY2-26" fmla="*/ 133350 h 133350"/>
                <a:gd name="connsiteX3-27" fmla="*/ 1143000 w 7419975"/>
                <a:gd name="connsiteY3-28" fmla="*/ 85725 h 133350"/>
                <a:gd name="connsiteX4-29" fmla="*/ 0 w 7419975"/>
                <a:gd name="connsiteY4-30" fmla="*/ 9525 h 133350"/>
                <a:gd name="connsiteX0-31" fmla="*/ 0 w 7419975"/>
                <a:gd name="connsiteY0-32" fmla="*/ 9525 h 95250"/>
                <a:gd name="connsiteX1-33" fmla="*/ 7419975 w 7419975"/>
                <a:gd name="connsiteY1-34" fmla="*/ 0 h 95250"/>
                <a:gd name="connsiteX2-35" fmla="*/ 6076950 w 7419975"/>
                <a:gd name="connsiteY2-36" fmla="*/ 95250 h 95250"/>
                <a:gd name="connsiteX3-37" fmla="*/ 1143000 w 7419975"/>
                <a:gd name="connsiteY3-38" fmla="*/ 85725 h 95250"/>
                <a:gd name="connsiteX4-39" fmla="*/ 0 w 7419975"/>
                <a:gd name="connsiteY4-40" fmla="*/ 9525 h 95250"/>
                <a:gd name="connsiteX0-41" fmla="*/ 0 w 7419975"/>
                <a:gd name="connsiteY0-42" fmla="*/ 9525 h 95250"/>
                <a:gd name="connsiteX1-43" fmla="*/ 7419975 w 7419975"/>
                <a:gd name="connsiteY1-44" fmla="*/ 0 h 95250"/>
                <a:gd name="connsiteX2-45" fmla="*/ 6076950 w 7419975"/>
                <a:gd name="connsiteY2-46" fmla="*/ 95250 h 95250"/>
                <a:gd name="connsiteX3-47" fmla="*/ 1143000 w 7419975"/>
                <a:gd name="connsiteY3-48" fmla="*/ 54126 h 95250"/>
                <a:gd name="connsiteX4-49" fmla="*/ 0 w 7419975"/>
                <a:gd name="connsiteY4-50" fmla="*/ 9525 h 95250"/>
                <a:gd name="connsiteX0-51" fmla="*/ 0 w 7419975"/>
                <a:gd name="connsiteY0-52" fmla="*/ 9525 h 63651"/>
                <a:gd name="connsiteX1-53" fmla="*/ 7419975 w 7419975"/>
                <a:gd name="connsiteY1-54" fmla="*/ 0 h 63651"/>
                <a:gd name="connsiteX2-55" fmla="*/ 6045352 w 7419975"/>
                <a:gd name="connsiteY2-56" fmla="*/ 63651 h 63651"/>
                <a:gd name="connsiteX3-57" fmla="*/ 1143000 w 7419975"/>
                <a:gd name="connsiteY3-58" fmla="*/ 54126 h 63651"/>
                <a:gd name="connsiteX4-59" fmla="*/ 0 w 7419975"/>
                <a:gd name="connsiteY4-60" fmla="*/ 9525 h 6365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7419975" h="63651">
                  <a:moveTo>
                    <a:pt x="0" y="9525"/>
                  </a:moveTo>
                  <a:lnTo>
                    <a:pt x="7419975" y="0"/>
                  </a:lnTo>
                  <a:lnTo>
                    <a:pt x="6045352" y="63651"/>
                  </a:lnTo>
                  <a:lnTo>
                    <a:pt x="1143000" y="54126"/>
                  </a:lnTo>
                  <a:lnTo>
                    <a:pt x="0" y="9525"/>
                  </a:lnTo>
                  <a:close/>
                </a:path>
              </a:pathLst>
            </a:custGeom>
            <a:gradFill>
              <a:gsLst>
                <a:gs pos="100000">
                  <a:srgbClr val="DADADA">
                    <a:alpha val="0"/>
                  </a:srgbClr>
                </a:gs>
                <a:gs pos="0">
                  <a:schemeClr val="bg1">
                    <a:lumMod val="65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88900" dist="12700" dir="5400000" algn="t" rotWithShape="0">
                <a:schemeClr val="bg1">
                  <a:lumMod val="8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  <p:cxnSp>
          <p:nvCxnSpPr>
            <p:cNvPr id="5" name="直接连接符 4"/>
            <p:cNvCxnSpPr>
              <a:stCxn id="4" idx="0"/>
              <a:endCxn id="4" idx="1"/>
            </p:cNvCxnSpPr>
            <p:nvPr/>
          </p:nvCxnSpPr>
          <p:spPr>
            <a:xfrm flipV="1">
              <a:off x="983656" y="3753036"/>
              <a:ext cx="10224687" cy="1312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阴影条"/>
          <p:cNvGrpSpPr/>
          <p:nvPr/>
        </p:nvGrpSpPr>
        <p:grpSpPr>
          <a:xfrm>
            <a:off x="983656" y="5929535"/>
            <a:ext cx="10224687" cy="87711"/>
            <a:chOff x="983656" y="3753036"/>
            <a:chExt cx="10224687" cy="87711"/>
          </a:xfrm>
        </p:grpSpPr>
        <p:sp>
          <p:nvSpPr>
            <p:cNvPr id="7" name="任意多边形 9"/>
            <p:cNvSpPr/>
            <p:nvPr/>
          </p:nvSpPr>
          <p:spPr>
            <a:xfrm>
              <a:off x="983656" y="3753036"/>
              <a:ext cx="10224687" cy="87711"/>
            </a:xfrm>
            <a:custGeom>
              <a:avLst/>
              <a:gdLst>
                <a:gd name="connsiteX0" fmla="*/ 0 w 7419975"/>
                <a:gd name="connsiteY0" fmla="*/ 9525 h 209550"/>
                <a:gd name="connsiteX1" fmla="*/ 7419975 w 7419975"/>
                <a:gd name="connsiteY1" fmla="*/ 0 h 209550"/>
                <a:gd name="connsiteX2" fmla="*/ 6115050 w 7419975"/>
                <a:gd name="connsiteY2" fmla="*/ 209550 h 209550"/>
                <a:gd name="connsiteX3" fmla="*/ 1162050 w 7419975"/>
                <a:gd name="connsiteY3" fmla="*/ 209550 h 209550"/>
                <a:gd name="connsiteX4" fmla="*/ 0 w 7419975"/>
                <a:gd name="connsiteY4" fmla="*/ 9525 h 209550"/>
                <a:gd name="connsiteX0-1" fmla="*/ 0 w 7419975"/>
                <a:gd name="connsiteY0-2" fmla="*/ 9525 h 209550"/>
                <a:gd name="connsiteX1-3" fmla="*/ 7419975 w 7419975"/>
                <a:gd name="connsiteY1-4" fmla="*/ 0 h 209550"/>
                <a:gd name="connsiteX2-5" fmla="*/ 6115050 w 7419975"/>
                <a:gd name="connsiteY2-6" fmla="*/ 209550 h 209550"/>
                <a:gd name="connsiteX3-7" fmla="*/ 1143000 w 7419975"/>
                <a:gd name="connsiteY3-8" fmla="*/ 104775 h 209550"/>
                <a:gd name="connsiteX4-9" fmla="*/ 0 w 7419975"/>
                <a:gd name="connsiteY4-10" fmla="*/ 9525 h 209550"/>
                <a:gd name="connsiteX0-11" fmla="*/ 0 w 7419975"/>
                <a:gd name="connsiteY0-12" fmla="*/ 9525 h 133350"/>
                <a:gd name="connsiteX1-13" fmla="*/ 7419975 w 7419975"/>
                <a:gd name="connsiteY1-14" fmla="*/ 0 h 133350"/>
                <a:gd name="connsiteX2-15" fmla="*/ 6115050 w 7419975"/>
                <a:gd name="connsiteY2-16" fmla="*/ 133350 h 133350"/>
                <a:gd name="connsiteX3-17" fmla="*/ 1143000 w 7419975"/>
                <a:gd name="connsiteY3-18" fmla="*/ 104775 h 133350"/>
                <a:gd name="connsiteX4-19" fmla="*/ 0 w 7419975"/>
                <a:gd name="connsiteY4-20" fmla="*/ 9525 h 133350"/>
                <a:gd name="connsiteX0-21" fmla="*/ 0 w 7419975"/>
                <a:gd name="connsiteY0-22" fmla="*/ 9525 h 133350"/>
                <a:gd name="connsiteX1-23" fmla="*/ 7419975 w 7419975"/>
                <a:gd name="connsiteY1-24" fmla="*/ 0 h 133350"/>
                <a:gd name="connsiteX2-25" fmla="*/ 6115050 w 7419975"/>
                <a:gd name="connsiteY2-26" fmla="*/ 133350 h 133350"/>
                <a:gd name="connsiteX3-27" fmla="*/ 1143000 w 7419975"/>
                <a:gd name="connsiteY3-28" fmla="*/ 85725 h 133350"/>
                <a:gd name="connsiteX4-29" fmla="*/ 0 w 7419975"/>
                <a:gd name="connsiteY4-30" fmla="*/ 9525 h 133350"/>
                <a:gd name="connsiteX0-31" fmla="*/ 0 w 7419975"/>
                <a:gd name="connsiteY0-32" fmla="*/ 9525 h 95250"/>
                <a:gd name="connsiteX1-33" fmla="*/ 7419975 w 7419975"/>
                <a:gd name="connsiteY1-34" fmla="*/ 0 h 95250"/>
                <a:gd name="connsiteX2-35" fmla="*/ 6076950 w 7419975"/>
                <a:gd name="connsiteY2-36" fmla="*/ 95250 h 95250"/>
                <a:gd name="connsiteX3-37" fmla="*/ 1143000 w 7419975"/>
                <a:gd name="connsiteY3-38" fmla="*/ 85725 h 95250"/>
                <a:gd name="connsiteX4-39" fmla="*/ 0 w 7419975"/>
                <a:gd name="connsiteY4-40" fmla="*/ 9525 h 95250"/>
                <a:gd name="connsiteX0-41" fmla="*/ 0 w 7419975"/>
                <a:gd name="connsiteY0-42" fmla="*/ 9525 h 95250"/>
                <a:gd name="connsiteX1-43" fmla="*/ 7419975 w 7419975"/>
                <a:gd name="connsiteY1-44" fmla="*/ 0 h 95250"/>
                <a:gd name="connsiteX2-45" fmla="*/ 6076950 w 7419975"/>
                <a:gd name="connsiteY2-46" fmla="*/ 95250 h 95250"/>
                <a:gd name="connsiteX3-47" fmla="*/ 1143000 w 7419975"/>
                <a:gd name="connsiteY3-48" fmla="*/ 54126 h 95250"/>
                <a:gd name="connsiteX4-49" fmla="*/ 0 w 7419975"/>
                <a:gd name="connsiteY4-50" fmla="*/ 9525 h 95250"/>
                <a:gd name="connsiteX0-51" fmla="*/ 0 w 7419975"/>
                <a:gd name="connsiteY0-52" fmla="*/ 9525 h 63651"/>
                <a:gd name="connsiteX1-53" fmla="*/ 7419975 w 7419975"/>
                <a:gd name="connsiteY1-54" fmla="*/ 0 h 63651"/>
                <a:gd name="connsiteX2-55" fmla="*/ 6045352 w 7419975"/>
                <a:gd name="connsiteY2-56" fmla="*/ 63651 h 63651"/>
                <a:gd name="connsiteX3-57" fmla="*/ 1143000 w 7419975"/>
                <a:gd name="connsiteY3-58" fmla="*/ 54126 h 63651"/>
                <a:gd name="connsiteX4-59" fmla="*/ 0 w 7419975"/>
                <a:gd name="connsiteY4-60" fmla="*/ 9525 h 6365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7419975" h="63651">
                  <a:moveTo>
                    <a:pt x="0" y="9525"/>
                  </a:moveTo>
                  <a:lnTo>
                    <a:pt x="7419975" y="0"/>
                  </a:lnTo>
                  <a:lnTo>
                    <a:pt x="6045352" y="63651"/>
                  </a:lnTo>
                  <a:lnTo>
                    <a:pt x="1143000" y="54126"/>
                  </a:lnTo>
                  <a:lnTo>
                    <a:pt x="0" y="9525"/>
                  </a:lnTo>
                  <a:close/>
                </a:path>
              </a:pathLst>
            </a:custGeom>
            <a:gradFill>
              <a:gsLst>
                <a:gs pos="100000">
                  <a:srgbClr val="DADADA">
                    <a:alpha val="0"/>
                  </a:srgbClr>
                </a:gs>
                <a:gs pos="0">
                  <a:schemeClr val="bg1">
                    <a:lumMod val="65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88900" dist="12700" dir="5400000" algn="t" rotWithShape="0">
                <a:schemeClr val="bg1">
                  <a:lumMod val="8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  <p:cxnSp>
          <p:nvCxnSpPr>
            <p:cNvPr id="8" name="直接连接符 7"/>
            <p:cNvCxnSpPr>
              <a:stCxn id="7" idx="0"/>
              <a:endCxn id="7" idx="1"/>
            </p:cNvCxnSpPr>
            <p:nvPr/>
          </p:nvCxnSpPr>
          <p:spPr>
            <a:xfrm flipV="1">
              <a:off x="983656" y="3753036"/>
              <a:ext cx="10224687" cy="1312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文本框 9"/>
          <p:cNvSpPr txBox="1"/>
          <p:nvPr/>
        </p:nvSpPr>
        <p:spPr>
          <a:xfrm>
            <a:off x="983656" y="1362695"/>
            <a:ext cx="664083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rPr>
              <a:t>使用</a:t>
            </a: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rPr>
              <a:t>Google Java</a:t>
            </a: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rPr>
              <a:t>编程风格规范</a:t>
            </a:r>
            <a:endParaRPr kumimoji="0" lang="en-US" altLang="zh-CN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8145" y="2189480"/>
            <a:ext cx="2979420" cy="306324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6180" y="2189480"/>
            <a:ext cx="4483100" cy="281432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9635" y="2189480"/>
            <a:ext cx="3524250" cy="32607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927648" y="250894"/>
            <a:ext cx="6588732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+mn-ea"/>
                <a:cs typeface="+mn-cs"/>
              </a:rPr>
              <a:t>项目管理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grpSp>
        <p:nvGrpSpPr>
          <p:cNvPr id="3" name="阴影条_1"/>
          <p:cNvGrpSpPr/>
          <p:nvPr/>
        </p:nvGrpSpPr>
        <p:grpSpPr>
          <a:xfrm flipV="1">
            <a:off x="983656" y="855272"/>
            <a:ext cx="10224687" cy="87711"/>
            <a:chOff x="983656" y="3753036"/>
            <a:chExt cx="10224687" cy="87711"/>
          </a:xfrm>
        </p:grpSpPr>
        <p:sp>
          <p:nvSpPr>
            <p:cNvPr id="4" name="任意多边形 6"/>
            <p:cNvSpPr/>
            <p:nvPr/>
          </p:nvSpPr>
          <p:spPr>
            <a:xfrm>
              <a:off x="983656" y="3753036"/>
              <a:ext cx="10224687" cy="87711"/>
            </a:xfrm>
            <a:custGeom>
              <a:avLst/>
              <a:gdLst>
                <a:gd name="connsiteX0" fmla="*/ 0 w 7419975"/>
                <a:gd name="connsiteY0" fmla="*/ 9525 h 209550"/>
                <a:gd name="connsiteX1" fmla="*/ 7419975 w 7419975"/>
                <a:gd name="connsiteY1" fmla="*/ 0 h 209550"/>
                <a:gd name="connsiteX2" fmla="*/ 6115050 w 7419975"/>
                <a:gd name="connsiteY2" fmla="*/ 209550 h 209550"/>
                <a:gd name="connsiteX3" fmla="*/ 1162050 w 7419975"/>
                <a:gd name="connsiteY3" fmla="*/ 209550 h 209550"/>
                <a:gd name="connsiteX4" fmla="*/ 0 w 7419975"/>
                <a:gd name="connsiteY4" fmla="*/ 9525 h 209550"/>
                <a:gd name="connsiteX0-1" fmla="*/ 0 w 7419975"/>
                <a:gd name="connsiteY0-2" fmla="*/ 9525 h 209550"/>
                <a:gd name="connsiteX1-3" fmla="*/ 7419975 w 7419975"/>
                <a:gd name="connsiteY1-4" fmla="*/ 0 h 209550"/>
                <a:gd name="connsiteX2-5" fmla="*/ 6115050 w 7419975"/>
                <a:gd name="connsiteY2-6" fmla="*/ 209550 h 209550"/>
                <a:gd name="connsiteX3-7" fmla="*/ 1143000 w 7419975"/>
                <a:gd name="connsiteY3-8" fmla="*/ 104775 h 209550"/>
                <a:gd name="connsiteX4-9" fmla="*/ 0 w 7419975"/>
                <a:gd name="connsiteY4-10" fmla="*/ 9525 h 209550"/>
                <a:gd name="connsiteX0-11" fmla="*/ 0 w 7419975"/>
                <a:gd name="connsiteY0-12" fmla="*/ 9525 h 133350"/>
                <a:gd name="connsiteX1-13" fmla="*/ 7419975 w 7419975"/>
                <a:gd name="connsiteY1-14" fmla="*/ 0 h 133350"/>
                <a:gd name="connsiteX2-15" fmla="*/ 6115050 w 7419975"/>
                <a:gd name="connsiteY2-16" fmla="*/ 133350 h 133350"/>
                <a:gd name="connsiteX3-17" fmla="*/ 1143000 w 7419975"/>
                <a:gd name="connsiteY3-18" fmla="*/ 104775 h 133350"/>
                <a:gd name="connsiteX4-19" fmla="*/ 0 w 7419975"/>
                <a:gd name="connsiteY4-20" fmla="*/ 9525 h 133350"/>
                <a:gd name="connsiteX0-21" fmla="*/ 0 w 7419975"/>
                <a:gd name="connsiteY0-22" fmla="*/ 9525 h 133350"/>
                <a:gd name="connsiteX1-23" fmla="*/ 7419975 w 7419975"/>
                <a:gd name="connsiteY1-24" fmla="*/ 0 h 133350"/>
                <a:gd name="connsiteX2-25" fmla="*/ 6115050 w 7419975"/>
                <a:gd name="connsiteY2-26" fmla="*/ 133350 h 133350"/>
                <a:gd name="connsiteX3-27" fmla="*/ 1143000 w 7419975"/>
                <a:gd name="connsiteY3-28" fmla="*/ 85725 h 133350"/>
                <a:gd name="connsiteX4-29" fmla="*/ 0 w 7419975"/>
                <a:gd name="connsiteY4-30" fmla="*/ 9525 h 133350"/>
                <a:gd name="connsiteX0-31" fmla="*/ 0 w 7419975"/>
                <a:gd name="connsiteY0-32" fmla="*/ 9525 h 95250"/>
                <a:gd name="connsiteX1-33" fmla="*/ 7419975 w 7419975"/>
                <a:gd name="connsiteY1-34" fmla="*/ 0 h 95250"/>
                <a:gd name="connsiteX2-35" fmla="*/ 6076950 w 7419975"/>
                <a:gd name="connsiteY2-36" fmla="*/ 95250 h 95250"/>
                <a:gd name="connsiteX3-37" fmla="*/ 1143000 w 7419975"/>
                <a:gd name="connsiteY3-38" fmla="*/ 85725 h 95250"/>
                <a:gd name="connsiteX4-39" fmla="*/ 0 w 7419975"/>
                <a:gd name="connsiteY4-40" fmla="*/ 9525 h 95250"/>
                <a:gd name="connsiteX0-41" fmla="*/ 0 w 7419975"/>
                <a:gd name="connsiteY0-42" fmla="*/ 9525 h 95250"/>
                <a:gd name="connsiteX1-43" fmla="*/ 7419975 w 7419975"/>
                <a:gd name="connsiteY1-44" fmla="*/ 0 h 95250"/>
                <a:gd name="connsiteX2-45" fmla="*/ 6076950 w 7419975"/>
                <a:gd name="connsiteY2-46" fmla="*/ 95250 h 95250"/>
                <a:gd name="connsiteX3-47" fmla="*/ 1143000 w 7419975"/>
                <a:gd name="connsiteY3-48" fmla="*/ 54126 h 95250"/>
                <a:gd name="connsiteX4-49" fmla="*/ 0 w 7419975"/>
                <a:gd name="connsiteY4-50" fmla="*/ 9525 h 95250"/>
                <a:gd name="connsiteX0-51" fmla="*/ 0 w 7419975"/>
                <a:gd name="connsiteY0-52" fmla="*/ 9525 h 63651"/>
                <a:gd name="connsiteX1-53" fmla="*/ 7419975 w 7419975"/>
                <a:gd name="connsiteY1-54" fmla="*/ 0 h 63651"/>
                <a:gd name="connsiteX2-55" fmla="*/ 6045352 w 7419975"/>
                <a:gd name="connsiteY2-56" fmla="*/ 63651 h 63651"/>
                <a:gd name="connsiteX3-57" fmla="*/ 1143000 w 7419975"/>
                <a:gd name="connsiteY3-58" fmla="*/ 54126 h 63651"/>
                <a:gd name="connsiteX4-59" fmla="*/ 0 w 7419975"/>
                <a:gd name="connsiteY4-60" fmla="*/ 9525 h 6365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7419975" h="63651">
                  <a:moveTo>
                    <a:pt x="0" y="9525"/>
                  </a:moveTo>
                  <a:lnTo>
                    <a:pt x="7419975" y="0"/>
                  </a:lnTo>
                  <a:lnTo>
                    <a:pt x="6045352" y="63651"/>
                  </a:lnTo>
                  <a:lnTo>
                    <a:pt x="1143000" y="54126"/>
                  </a:lnTo>
                  <a:lnTo>
                    <a:pt x="0" y="9525"/>
                  </a:lnTo>
                  <a:close/>
                </a:path>
              </a:pathLst>
            </a:custGeom>
            <a:gradFill>
              <a:gsLst>
                <a:gs pos="100000">
                  <a:srgbClr val="DADADA">
                    <a:alpha val="0"/>
                  </a:srgbClr>
                </a:gs>
                <a:gs pos="0">
                  <a:schemeClr val="bg1">
                    <a:lumMod val="65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88900" dist="12700" dir="5400000" algn="t" rotWithShape="0">
                <a:schemeClr val="bg1">
                  <a:lumMod val="8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  <p:cxnSp>
          <p:nvCxnSpPr>
            <p:cNvPr id="5" name="直接连接符 4"/>
            <p:cNvCxnSpPr>
              <a:stCxn id="4" idx="0"/>
              <a:endCxn id="4" idx="1"/>
            </p:cNvCxnSpPr>
            <p:nvPr/>
          </p:nvCxnSpPr>
          <p:spPr>
            <a:xfrm flipV="1">
              <a:off x="983656" y="3753036"/>
              <a:ext cx="10224687" cy="1312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阴影条"/>
          <p:cNvGrpSpPr/>
          <p:nvPr/>
        </p:nvGrpSpPr>
        <p:grpSpPr>
          <a:xfrm>
            <a:off x="983656" y="5929535"/>
            <a:ext cx="10224687" cy="87711"/>
            <a:chOff x="983656" y="3753036"/>
            <a:chExt cx="10224687" cy="87711"/>
          </a:xfrm>
        </p:grpSpPr>
        <p:sp>
          <p:nvSpPr>
            <p:cNvPr id="7" name="任意多边形 9"/>
            <p:cNvSpPr/>
            <p:nvPr/>
          </p:nvSpPr>
          <p:spPr>
            <a:xfrm>
              <a:off x="983656" y="3753036"/>
              <a:ext cx="10224687" cy="87711"/>
            </a:xfrm>
            <a:custGeom>
              <a:avLst/>
              <a:gdLst>
                <a:gd name="connsiteX0" fmla="*/ 0 w 7419975"/>
                <a:gd name="connsiteY0" fmla="*/ 9525 h 209550"/>
                <a:gd name="connsiteX1" fmla="*/ 7419975 w 7419975"/>
                <a:gd name="connsiteY1" fmla="*/ 0 h 209550"/>
                <a:gd name="connsiteX2" fmla="*/ 6115050 w 7419975"/>
                <a:gd name="connsiteY2" fmla="*/ 209550 h 209550"/>
                <a:gd name="connsiteX3" fmla="*/ 1162050 w 7419975"/>
                <a:gd name="connsiteY3" fmla="*/ 209550 h 209550"/>
                <a:gd name="connsiteX4" fmla="*/ 0 w 7419975"/>
                <a:gd name="connsiteY4" fmla="*/ 9525 h 209550"/>
                <a:gd name="connsiteX0-1" fmla="*/ 0 w 7419975"/>
                <a:gd name="connsiteY0-2" fmla="*/ 9525 h 209550"/>
                <a:gd name="connsiteX1-3" fmla="*/ 7419975 w 7419975"/>
                <a:gd name="connsiteY1-4" fmla="*/ 0 h 209550"/>
                <a:gd name="connsiteX2-5" fmla="*/ 6115050 w 7419975"/>
                <a:gd name="connsiteY2-6" fmla="*/ 209550 h 209550"/>
                <a:gd name="connsiteX3-7" fmla="*/ 1143000 w 7419975"/>
                <a:gd name="connsiteY3-8" fmla="*/ 104775 h 209550"/>
                <a:gd name="connsiteX4-9" fmla="*/ 0 w 7419975"/>
                <a:gd name="connsiteY4-10" fmla="*/ 9525 h 209550"/>
                <a:gd name="connsiteX0-11" fmla="*/ 0 w 7419975"/>
                <a:gd name="connsiteY0-12" fmla="*/ 9525 h 133350"/>
                <a:gd name="connsiteX1-13" fmla="*/ 7419975 w 7419975"/>
                <a:gd name="connsiteY1-14" fmla="*/ 0 h 133350"/>
                <a:gd name="connsiteX2-15" fmla="*/ 6115050 w 7419975"/>
                <a:gd name="connsiteY2-16" fmla="*/ 133350 h 133350"/>
                <a:gd name="connsiteX3-17" fmla="*/ 1143000 w 7419975"/>
                <a:gd name="connsiteY3-18" fmla="*/ 104775 h 133350"/>
                <a:gd name="connsiteX4-19" fmla="*/ 0 w 7419975"/>
                <a:gd name="connsiteY4-20" fmla="*/ 9525 h 133350"/>
                <a:gd name="connsiteX0-21" fmla="*/ 0 w 7419975"/>
                <a:gd name="connsiteY0-22" fmla="*/ 9525 h 133350"/>
                <a:gd name="connsiteX1-23" fmla="*/ 7419975 w 7419975"/>
                <a:gd name="connsiteY1-24" fmla="*/ 0 h 133350"/>
                <a:gd name="connsiteX2-25" fmla="*/ 6115050 w 7419975"/>
                <a:gd name="connsiteY2-26" fmla="*/ 133350 h 133350"/>
                <a:gd name="connsiteX3-27" fmla="*/ 1143000 w 7419975"/>
                <a:gd name="connsiteY3-28" fmla="*/ 85725 h 133350"/>
                <a:gd name="connsiteX4-29" fmla="*/ 0 w 7419975"/>
                <a:gd name="connsiteY4-30" fmla="*/ 9525 h 133350"/>
                <a:gd name="connsiteX0-31" fmla="*/ 0 w 7419975"/>
                <a:gd name="connsiteY0-32" fmla="*/ 9525 h 95250"/>
                <a:gd name="connsiteX1-33" fmla="*/ 7419975 w 7419975"/>
                <a:gd name="connsiteY1-34" fmla="*/ 0 h 95250"/>
                <a:gd name="connsiteX2-35" fmla="*/ 6076950 w 7419975"/>
                <a:gd name="connsiteY2-36" fmla="*/ 95250 h 95250"/>
                <a:gd name="connsiteX3-37" fmla="*/ 1143000 w 7419975"/>
                <a:gd name="connsiteY3-38" fmla="*/ 85725 h 95250"/>
                <a:gd name="connsiteX4-39" fmla="*/ 0 w 7419975"/>
                <a:gd name="connsiteY4-40" fmla="*/ 9525 h 95250"/>
                <a:gd name="connsiteX0-41" fmla="*/ 0 w 7419975"/>
                <a:gd name="connsiteY0-42" fmla="*/ 9525 h 95250"/>
                <a:gd name="connsiteX1-43" fmla="*/ 7419975 w 7419975"/>
                <a:gd name="connsiteY1-44" fmla="*/ 0 h 95250"/>
                <a:gd name="connsiteX2-45" fmla="*/ 6076950 w 7419975"/>
                <a:gd name="connsiteY2-46" fmla="*/ 95250 h 95250"/>
                <a:gd name="connsiteX3-47" fmla="*/ 1143000 w 7419975"/>
                <a:gd name="connsiteY3-48" fmla="*/ 54126 h 95250"/>
                <a:gd name="connsiteX4-49" fmla="*/ 0 w 7419975"/>
                <a:gd name="connsiteY4-50" fmla="*/ 9525 h 95250"/>
                <a:gd name="connsiteX0-51" fmla="*/ 0 w 7419975"/>
                <a:gd name="connsiteY0-52" fmla="*/ 9525 h 63651"/>
                <a:gd name="connsiteX1-53" fmla="*/ 7419975 w 7419975"/>
                <a:gd name="connsiteY1-54" fmla="*/ 0 h 63651"/>
                <a:gd name="connsiteX2-55" fmla="*/ 6045352 w 7419975"/>
                <a:gd name="connsiteY2-56" fmla="*/ 63651 h 63651"/>
                <a:gd name="connsiteX3-57" fmla="*/ 1143000 w 7419975"/>
                <a:gd name="connsiteY3-58" fmla="*/ 54126 h 63651"/>
                <a:gd name="connsiteX4-59" fmla="*/ 0 w 7419975"/>
                <a:gd name="connsiteY4-60" fmla="*/ 9525 h 6365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7419975" h="63651">
                  <a:moveTo>
                    <a:pt x="0" y="9525"/>
                  </a:moveTo>
                  <a:lnTo>
                    <a:pt x="7419975" y="0"/>
                  </a:lnTo>
                  <a:lnTo>
                    <a:pt x="6045352" y="63651"/>
                  </a:lnTo>
                  <a:lnTo>
                    <a:pt x="1143000" y="54126"/>
                  </a:lnTo>
                  <a:lnTo>
                    <a:pt x="0" y="9525"/>
                  </a:lnTo>
                  <a:close/>
                </a:path>
              </a:pathLst>
            </a:custGeom>
            <a:gradFill>
              <a:gsLst>
                <a:gs pos="100000">
                  <a:srgbClr val="DADADA">
                    <a:alpha val="0"/>
                  </a:srgbClr>
                </a:gs>
                <a:gs pos="0">
                  <a:schemeClr val="bg1">
                    <a:lumMod val="65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88900" dist="12700" dir="5400000" algn="t" rotWithShape="0">
                <a:schemeClr val="bg1">
                  <a:lumMod val="8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  <p:cxnSp>
          <p:nvCxnSpPr>
            <p:cNvPr id="8" name="直接连接符 7"/>
            <p:cNvCxnSpPr>
              <a:stCxn id="7" idx="0"/>
              <a:endCxn id="7" idx="1"/>
            </p:cNvCxnSpPr>
            <p:nvPr/>
          </p:nvCxnSpPr>
          <p:spPr>
            <a:xfrm flipV="1">
              <a:off x="983656" y="3753036"/>
              <a:ext cx="10224687" cy="1312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文本框 9"/>
          <p:cNvSpPr txBox="1"/>
          <p:nvPr/>
        </p:nvSpPr>
        <p:spPr>
          <a:xfrm>
            <a:off x="983656" y="1362695"/>
            <a:ext cx="686943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rPr>
              <a:t>项目管理工具使用</a:t>
            </a: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rPr>
              <a:t>Zoho Project</a:t>
            </a:r>
            <a:endParaRPr kumimoji="0" lang="en-US" altLang="zh-CN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02335" y="1884045"/>
            <a:ext cx="9872980" cy="46189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5843719" y="3474749"/>
            <a:ext cx="215770" cy="215770"/>
          </a:xfrm>
          <a:prstGeom prst="ellipse">
            <a:avLst/>
          </a:prstGeom>
          <a:solidFill>
            <a:srgbClr val="EE1C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 Black" panose="020B0A04020102020204" pitchFamily="34" charset="0"/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5843719" y="3474749"/>
            <a:ext cx="215770" cy="215770"/>
          </a:xfrm>
          <a:prstGeom prst="ellipse">
            <a:avLst/>
          </a:prstGeom>
          <a:solidFill>
            <a:srgbClr val="EE1C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 Black" panose="020B0A04020102020204" pitchFamily="34" charset="0"/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5843719" y="3474749"/>
            <a:ext cx="215770" cy="215770"/>
          </a:xfrm>
          <a:prstGeom prst="ellipse">
            <a:avLst/>
          </a:prstGeom>
          <a:solidFill>
            <a:srgbClr val="F89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 Black" panose="020B0A04020102020204" pitchFamily="34" charset="0"/>
            </a:endParaRPr>
          </a:p>
        </p:txBody>
      </p:sp>
      <p:sp>
        <p:nvSpPr>
          <p:cNvPr id="23" name="椭圆 22"/>
          <p:cNvSpPr/>
          <p:nvPr/>
        </p:nvSpPr>
        <p:spPr>
          <a:xfrm>
            <a:off x="5843719" y="3474749"/>
            <a:ext cx="215770" cy="215770"/>
          </a:xfrm>
          <a:prstGeom prst="ellipse">
            <a:avLst/>
          </a:prstGeom>
          <a:solidFill>
            <a:srgbClr val="FEDE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 Black" panose="020B0A04020102020204" pitchFamily="34" charset="0"/>
            </a:endParaRPr>
          </a:p>
        </p:txBody>
      </p:sp>
      <p:sp>
        <p:nvSpPr>
          <p:cNvPr id="24" name="椭圆 23"/>
          <p:cNvSpPr/>
          <p:nvPr/>
        </p:nvSpPr>
        <p:spPr>
          <a:xfrm>
            <a:off x="5843719" y="3474749"/>
            <a:ext cx="215770" cy="215770"/>
          </a:xfrm>
          <a:prstGeom prst="ellipse">
            <a:avLst/>
          </a:prstGeom>
          <a:solidFill>
            <a:srgbClr val="8BC7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 Black" panose="020B0A04020102020204" pitchFamily="34" charset="0"/>
            </a:endParaRPr>
          </a:p>
        </p:txBody>
      </p:sp>
      <p:sp>
        <p:nvSpPr>
          <p:cNvPr id="25" name="椭圆 24"/>
          <p:cNvSpPr/>
          <p:nvPr/>
        </p:nvSpPr>
        <p:spPr>
          <a:xfrm>
            <a:off x="5843719" y="3474749"/>
            <a:ext cx="215770" cy="215770"/>
          </a:xfrm>
          <a:prstGeom prst="ellipse">
            <a:avLst/>
          </a:prstGeom>
          <a:solidFill>
            <a:srgbClr val="2890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 Black" panose="020B0A04020102020204" pitchFamily="34" charset="0"/>
            </a:endParaRPr>
          </a:p>
        </p:txBody>
      </p:sp>
      <p:sp>
        <p:nvSpPr>
          <p:cNvPr id="26" name="椭圆 25"/>
          <p:cNvSpPr/>
          <p:nvPr/>
        </p:nvSpPr>
        <p:spPr>
          <a:xfrm>
            <a:off x="5843719" y="3474749"/>
            <a:ext cx="215770" cy="215770"/>
          </a:xfrm>
          <a:prstGeom prst="ellipse">
            <a:avLst/>
          </a:prstGeom>
          <a:solidFill>
            <a:srgbClr val="006F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 Black" panose="020B0A04020102020204" pitchFamily="34" charset="0"/>
            </a:endParaRPr>
          </a:p>
        </p:txBody>
      </p:sp>
      <p:sp>
        <p:nvSpPr>
          <p:cNvPr id="27" name="椭圆 26"/>
          <p:cNvSpPr/>
          <p:nvPr/>
        </p:nvSpPr>
        <p:spPr>
          <a:xfrm>
            <a:off x="5843719" y="3474749"/>
            <a:ext cx="215770" cy="215770"/>
          </a:xfrm>
          <a:prstGeom prst="ellipse">
            <a:avLst/>
          </a:prstGeom>
          <a:solidFill>
            <a:srgbClr val="00A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 Black" panose="020B0A04020102020204" pitchFamily="34" charset="0"/>
            </a:endParaRPr>
          </a:p>
        </p:txBody>
      </p:sp>
      <p:sp>
        <p:nvSpPr>
          <p:cNvPr id="28" name="椭圆 27"/>
          <p:cNvSpPr/>
          <p:nvPr/>
        </p:nvSpPr>
        <p:spPr>
          <a:xfrm>
            <a:off x="5843719" y="3474749"/>
            <a:ext cx="215770" cy="215770"/>
          </a:xfrm>
          <a:prstGeom prst="ellipse">
            <a:avLst/>
          </a:prstGeom>
          <a:solidFill>
            <a:srgbClr val="0173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 Black" panose="020B0A04020102020204" pitchFamily="34" charset="0"/>
            </a:endParaRPr>
          </a:p>
        </p:txBody>
      </p:sp>
      <p:sp>
        <p:nvSpPr>
          <p:cNvPr id="29" name="椭圆 28"/>
          <p:cNvSpPr/>
          <p:nvPr/>
        </p:nvSpPr>
        <p:spPr>
          <a:xfrm>
            <a:off x="5843719" y="3474749"/>
            <a:ext cx="215770" cy="215770"/>
          </a:xfrm>
          <a:prstGeom prst="ellipse">
            <a:avLst/>
          </a:prstGeom>
          <a:solidFill>
            <a:srgbClr val="0173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 Black" panose="020B0A04020102020204" pitchFamily="34" charset="0"/>
            </a:endParaRPr>
          </a:p>
        </p:txBody>
      </p:sp>
      <p:sp>
        <p:nvSpPr>
          <p:cNvPr id="30" name="椭圆 29"/>
          <p:cNvSpPr/>
          <p:nvPr/>
        </p:nvSpPr>
        <p:spPr>
          <a:xfrm>
            <a:off x="5843719" y="3474749"/>
            <a:ext cx="215770" cy="215770"/>
          </a:xfrm>
          <a:prstGeom prst="ellipse">
            <a:avLst/>
          </a:prstGeom>
          <a:solidFill>
            <a:srgbClr val="2D30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 Black" panose="020B0A04020102020204" pitchFamily="34" charset="0"/>
            </a:endParaRPr>
          </a:p>
        </p:txBody>
      </p:sp>
      <p:sp>
        <p:nvSpPr>
          <p:cNvPr id="31" name="椭圆 30"/>
          <p:cNvSpPr/>
          <p:nvPr/>
        </p:nvSpPr>
        <p:spPr>
          <a:xfrm>
            <a:off x="5843719" y="3474749"/>
            <a:ext cx="215770" cy="215770"/>
          </a:xfrm>
          <a:prstGeom prst="ellipse">
            <a:avLst/>
          </a:prstGeom>
          <a:solidFill>
            <a:srgbClr val="662D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 Black" panose="020B0A04020102020204" pitchFamily="34" charset="0"/>
            </a:endParaRPr>
          </a:p>
        </p:txBody>
      </p:sp>
      <p:sp>
        <p:nvSpPr>
          <p:cNvPr id="32" name="椭圆 31"/>
          <p:cNvSpPr/>
          <p:nvPr/>
        </p:nvSpPr>
        <p:spPr>
          <a:xfrm>
            <a:off x="5843719" y="3474749"/>
            <a:ext cx="215770" cy="215770"/>
          </a:xfrm>
          <a:prstGeom prst="ellipse">
            <a:avLst/>
          </a:prstGeom>
          <a:solidFill>
            <a:srgbClr val="BD1A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 Black" panose="020B0A04020102020204" pitchFamily="34" charset="0"/>
            </a:endParaRPr>
          </a:p>
        </p:txBody>
      </p:sp>
      <p:sp>
        <p:nvSpPr>
          <p:cNvPr id="33" name="椭圆 32"/>
          <p:cNvSpPr/>
          <p:nvPr/>
        </p:nvSpPr>
        <p:spPr>
          <a:xfrm>
            <a:off x="5843719" y="3474749"/>
            <a:ext cx="215770" cy="215770"/>
          </a:xfrm>
          <a:prstGeom prst="ellipse">
            <a:avLst/>
          </a:prstGeom>
          <a:solidFill>
            <a:srgbClr val="ED0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 Black" panose="020B0A04020102020204" pitchFamily="34" charset="0"/>
            </a:endParaRPr>
          </a:p>
        </p:txBody>
      </p:sp>
      <p:sp>
        <p:nvSpPr>
          <p:cNvPr id="34" name="椭圆 33"/>
          <p:cNvSpPr/>
          <p:nvPr/>
        </p:nvSpPr>
        <p:spPr>
          <a:xfrm>
            <a:off x="5843719" y="3321058"/>
            <a:ext cx="215770" cy="215770"/>
          </a:xfrm>
          <a:prstGeom prst="ellipse">
            <a:avLst/>
          </a:prstGeom>
          <a:solidFill>
            <a:srgbClr val="F265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 Black" panose="020B0A04020102020204" pitchFamily="34" charset="0"/>
            </a:endParaRPr>
          </a:p>
        </p:txBody>
      </p:sp>
      <p:sp>
        <p:nvSpPr>
          <p:cNvPr id="35" name="椭圆 34"/>
          <p:cNvSpPr/>
          <p:nvPr/>
        </p:nvSpPr>
        <p:spPr>
          <a:xfrm>
            <a:off x="5996119" y="3627149"/>
            <a:ext cx="215770" cy="215770"/>
          </a:xfrm>
          <a:prstGeom prst="ellipse">
            <a:avLst/>
          </a:prstGeom>
          <a:solidFill>
            <a:srgbClr val="ED0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 Black" panose="020B0A04020102020204" pitchFamily="34" charset="0"/>
            </a:endParaRPr>
          </a:p>
        </p:txBody>
      </p:sp>
      <p:sp>
        <p:nvSpPr>
          <p:cNvPr id="36" name="Oval 34_1"/>
          <p:cNvSpPr/>
          <p:nvPr/>
        </p:nvSpPr>
        <p:spPr>
          <a:xfrm>
            <a:off x="5996119" y="3627149"/>
            <a:ext cx="215770" cy="215770"/>
          </a:xfrm>
          <a:prstGeom prst="ellipse">
            <a:avLst/>
          </a:prstGeom>
          <a:solidFill>
            <a:srgbClr val="ED0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 Black" panose="020B0A04020102020204" pitchFamily="34" charset="0"/>
            </a:endParaRPr>
          </a:p>
        </p:txBody>
      </p:sp>
      <p:sp>
        <p:nvSpPr>
          <p:cNvPr id="37" name="椭圆 36"/>
          <p:cNvSpPr/>
          <p:nvPr/>
        </p:nvSpPr>
        <p:spPr>
          <a:xfrm>
            <a:off x="6148519" y="3779549"/>
            <a:ext cx="215770" cy="215770"/>
          </a:xfrm>
          <a:prstGeom prst="ellipse">
            <a:avLst/>
          </a:prstGeom>
          <a:solidFill>
            <a:srgbClr val="ED0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 Black" panose="020B0A04020102020204" pitchFamily="34" charset="0"/>
            </a:endParaRPr>
          </a:p>
        </p:txBody>
      </p:sp>
      <p:sp>
        <p:nvSpPr>
          <p:cNvPr id="38" name="椭圆 37"/>
          <p:cNvSpPr/>
          <p:nvPr/>
        </p:nvSpPr>
        <p:spPr>
          <a:xfrm>
            <a:off x="6300919" y="3931949"/>
            <a:ext cx="215770" cy="215770"/>
          </a:xfrm>
          <a:prstGeom prst="ellipse">
            <a:avLst/>
          </a:prstGeom>
          <a:solidFill>
            <a:srgbClr val="ED0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 Black" panose="020B0A04020102020204" pitchFamily="34" charset="0"/>
            </a:endParaRPr>
          </a:p>
        </p:txBody>
      </p:sp>
      <p:sp>
        <p:nvSpPr>
          <p:cNvPr id="39" name="椭圆 38"/>
          <p:cNvSpPr/>
          <p:nvPr/>
        </p:nvSpPr>
        <p:spPr>
          <a:xfrm>
            <a:off x="6148519" y="3779549"/>
            <a:ext cx="215770" cy="215770"/>
          </a:xfrm>
          <a:prstGeom prst="ellipse">
            <a:avLst/>
          </a:prstGeom>
          <a:solidFill>
            <a:srgbClr val="ED0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 Black" panose="020B0A04020102020204" pitchFamily="34" charset="0"/>
            </a:endParaRPr>
          </a:p>
        </p:txBody>
      </p:sp>
      <p:sp>
        <p:nvSpPr>
          <p:cNvPr id="40" name="椭圆 39"/>
          <p:cNvSpPr/>
          <p:nvPr/>
        </p:nvSpPr>
        <p:spPr>
          <a:xfrm>
            <a:off x="6148519" y="3779549"/>
            <a:ext cx="215770" cy="215770"/>
          </a:xfrm>
          <a:prstGeom prst="ellipse">
            <a:avLst/>
          </a:prstGeom>
          <a:solidFill>
            <a:srgbClr val="ED0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 Black" panose="020B0A04020102020204" pitchFamily="34" charset="0"/>
            </a:endParaRPr>
          </a:p>
        </p:txBody>
      </p:sp>
      <p:sp>
        <p:nvSpPr>
          <p:cNvPr id="41" name="椭圆 40"/>
          <p:cNvSpPr/>
          <p:nvPr/>
        </p:nvSpPr>
        <p:spPr>
          <a:xfrm>
            <a:off x="6148519" y="3779549"/>
            <a:ext cx="215770" cy="215770"/>
          </a:xfrm>
          <a:prstGeom prst="ellipse">
            <a:avLst/>
          </a:prstGeom>
          <a:solidFill>
            <a:srgbClr val="ED0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 Black" panose="020B0A04020102020204" pitchFamily="34" charset="0"/>
            </a:endParaRPr>
          </a:p>
        </p:txBody>
      </p:sp>
      <p:sp>
        <p:nvSpPr>
          <p:cNvPr id="42" name="椭圆 41"/>
          <p:cNvSpPr/>
          <p:nvPr/>
        </p:nvSpPr>
        <p:spPr>
          <a:xfrm>
            <a:off x="6300919" y="3931949"/>
            <a:ext cx="215770" cy="215770"/>
          </a:xfrm>
          <a:prstGeom prst="ellipse">
            <a:avLst/>
          </a:prstGeom>
          <a:solidFill>
            <a:srgbClr val="ED0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 Black" panose="020B0A04020102020204" pitchFamily="34" charset="0"/>
            </a:endParaRPr>
          </a:p>
        </p:txBody>
      </p:sp>
      <p:sp>
        <p:nvSpPr>
          <p:cNvPr id="43" name="椭圆 42"/>
          <p:cNvSpPr/>
          <p:nvPr/>
        </p:nvSpPr>
        <p:spPr>
          <a:xfrm>
            <a:off x="6148519" y="3779549"/>
            <a:ext cx="215770" cy="215770"/>
          </a:xfrm>
          <a:prstGeom prst="ellipse">
            <a:avLst/>
          </a:prstGeom>
          <a:solidFill>
            <a:srgbClr val="ED0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 Black" panose="020B0A04020102020204" pitchFamily="34" charset="0"/>
            </a:endParaRPr>
          </a:p>
        </p:txBody>
      </p:sp>
      <p:sp>
        <p:nvSpPr>
          <p:cNvPr id="44" name="椭圆 43"/>
          <p:cNvSpPr/>
          <p:nvPr/>
        </p:nvSpPr>
        <p:spPr>
          <a:xfrm>
            <a:off x="6300919" y="3931949"/>
            <a:ext cx="215770" cy="215770"/>
          </a:xfrm>
          <a:prstGeom prst="ellipse">
            <a:avLst/>
          </a:prstGeom>
          <a:solidFill>
            <a:srgbClr val="ED0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 Black" panose="020B0A04020102020204" pitchFamily="34" charset="0"/>
            </a:endParaRPr>
          </a:p>
        </p:txBody>
      </p:sp>
      <p:sp>
        <p:nvSpPr>
          <p:cNvPr id="45" name="椭圆 44"/>
          <p:cNvSpPr/>
          <p:nvPr/>
        </p:nvSpPr>
        <p:spPr>
          <a:xfrm>
            <a:off x="6453319" y="4084349"/>
            <a:ext cx="215770" cy="215770"/>
          </a:xfrm>
          <a:prstGeom prst="ellipse">
            <a:avLst/>
          </a:prstGeom>
          <a:solidFill>
            <a:srgbClr val="ED0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 Black" panose="020B0A04020102020204" pitchFamily="34" charset="0"/>
            </a:endParaRPr>
          </a:p>
        </p:txBody>
      </p:sp>
      <p:sp>
        <p:nvSpPr>
          <p:cNvPr id="47" name="椭圆 46"/>
          <p:cNvSpPr/>
          <p:nvPr/>
        </p:nvSpPr>
        <p:spPr>
          <a:xfrm>
            <a:off x="6605719" y="4128737"/>
            <a:ext cx="215770" cy="215770"/>
          </a:xfrm>
          <a:prstGeom prst="ellipse">
            <a:avLst/>
          </a:prstGeom>
          <a:solidFill>
            <a:srgbClr val="ED0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 Black" panose="020B0A04020102020204" pitchFamily="34" charset="0"/>
            </a:endParaRPr>
          </a:p>
        </p:txBody>
      </p:sp>
      <p:sp>
        <p:nvSpPr>
          <p:cNvPr id="48" name="椭圆 47"/>
          <p:cNvSpPr/>
          <p:nvPr/>
        </p:nvSpPr>
        <p:spPr>
          <a:xfrm>
            <a:off x="6758119" y="4281137"/>
            <a:ext cx="215770" cy="215770"/>
          </a:xfrm>
          <a:prstGeom prst="ellipse">
            <a:avLst/>
          </a:prstGeom>
          <a:solidFill>
            <a:srgbClr val="ED0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 Black" panose="020B0A04020102020204" pitchFamily="34" charset="0"/>
            </a:endParaRPr>
          </a:p>
        </p:txBody>
      </p:sp>
      <p:sp>
        <p:nvSpPr>
          <p:cNvPr id="51" name="椭圆 50"/>
          <p:cNvSpPr/>
          <p:nvPr/>
        </p:nvSpPr>
        <p:spPr>
          <a:xfrm>
            <a:off x="6924092" y="4257092"/>
            <a:ext cx="215770" cy="215770"/>
          </a:xfrm>
          <a:prstGeom prst="ellipse">
            <a:avLst/>
          </a:prstGeom>
          <a:solidFill>
            <a:srgbClr val="ED0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 Black" panose="020B0A04020102020204" pitchFamily="34" charset="0"/>
            </a:endParaRPr>
          </a:p>
        </p:txBody>
      </p:sp>
      <p:sp>
        <p:nvSpPr>
          <p:cNvPr id="54" name="椭圆 53"/>
          <p:cNvSpPr/>
          <p:nvPr/>
        </p:nvSpPr>
        <p:spPr>
          <a:xfrm>
            <a:off x="6996100" y="4221088"/>
            <a:ext cx="215770" cy="215770"/>
          </a:xfrm>
          <a:prstGeom prst="ellipse">
            <a:avLst/>
          </a:prstGeom>
          <a:solidFill>
            <a:srgbClr val="ED0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 Black" panose="020B0A04020102020204" pitchFamily="34" charset="0"/>
            </a:endParaRPr>
          </a:p>
        </p:txBody>
      </p:sp>
      <p:sp>
        <p:nvSpPr>
          <p:cNvPr id="55" name="椭圆 54"/>
          <p:cNvSpPr/>
          <p:nvPr/>
        </p:nvSpPr>
        <p:spPr>
          <a:xfrm>
            <a:off x="7032104" y="4113076"/>
            <a:ext cx="215770" cy="215770"/>
          </a:xfrm>
          <a:prstGeom prst="ellipse">
            <a:avLst/>
          </a:prstGeom>
          <a:solidFill>
            <a:srgbClr val="ED0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 Black" panose="020B0A04020102020204" pitchFamily="34" charset="0"/>
            </a:endParaRPr>
          </a:p>
        </p:txBody>
      </p:sp>
      <p:sp>
        <p:nvSpPr>
          <p:cNvPr id="56" name="椭圆 55"/>
          <p:cNvSpPr/>
          <p:nvPr/>
        </p:nvSpPr>
        <p:spPr>
          <a:xfrm>
            <a:off x="6571709" y="3174631"/>
            <a:ext cx="215770" cy="21577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 Black" panose="020B0A04020102020204" pitchFamily="34" charset="0"/>
            </a:endParaRPr>
          </a:p>
        </p:txBody>
      </p:sp>
      <p:sp>
        <p:nvSpPr>
          <p:cNvPr id="57" name="椭圆 56"/>
          <p:cNvSpPr/>
          <p:nvPr/>
        </p:nvSpPr>
        <p:spPr>
          <a:xfrm>
            <a:off x="6453319" y="4084349"/>
            <a:ext cx="215770" cy="215770"/>
          </a:xfrm>
          <a:prstGeom prst="ellipse">
            <a:avLst/>
          </a:prstGeom>
          <a:solidFill>
            <a:srgbClr val="ED0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 Black" panose="020B0A04020102020204" pitchFamily="34" charset="0"/>
            </a:endParaRPr>
          </a:p>
        </p:txBody>
      </p:sp>
      <p:sp>
        <p:nvSpPr>
          <p:cNvPr id="58" name="椭圆 57"/>
          <p:cNvSpPr/>
          <p:nvPr/>
        </p:nvSpPr>
        <p:spPr>
          <a:xfrm>
            <a:off x="6605719" y="4128737"/>
            <a:ext cx="215770" cy="215770"/>
          </a:xfrm>
          <a:prstGeom prst="ellipse">
            <a:avLst/>
          </a:prstGeom>
          <a:solidFill>
            <a:srgbClr val="ED0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 Black" panose="020B0A04020102020204" pitchFamily="34" charset="0"/>
            </a:endParaRPr>
          </a:p>
        </p:txBody>
      </p:sp>
      <p:sp>
        <p:nvSpPr>
          <p:cNvPr id="59" name="椭圆 58"/>
          <p:cNvSpPr/>
          <p:nvPr/>
        </p:nvSpPr>
        <p:spPr>
          <a:xfrm>
            <a:off x="7045677" y="4224663"/>
            <a:ext cx="215770" cy="21577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 Black" panose="020B0A04020102020204" pitchFamily="34" charset="0"/>
            </a:endParaRPr>
          </a:p>
        </p:txBody>
      </p:sp>
      <p:sp>
        <p:nvSpPr>
          <p:cNvPr id="60" name="椭圆 59"/>
          <p:cNvSpPr/>
          <p:nvPr/>
        </p:nvSpPr>
        <p:spPr>
          <a:xfrm>
            <a:off x="6300919" y="3931949"/>
            <a:ext cx="215770" cy="215770"/>
          </a:xfrm>
          <a:prstGeom prst="ellipse">
            <a:avLst/>
          </a:prstGeom>
          <a:solidFill>
            <a:srgbClr val="ED0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 Black" panose="020B0A04020102020204" pitchFamily="34" charset="0"/>
            </a:endParaRPr>
          </a:p>
        </p:txBody>
      </p:sp>
      <p:sp>
        <p:nvSpPr>
          <p:cNvPr id="61" name="椭圆 60"/>
          <p:cNvSpPr/>
          <p:nvPr/>
        </p:nvSpPr>
        <p:spPr>
          <a:xfrm>
            <a:off x="6453319" y="4084349"/>
            <a:ext cx="215770" cy="215770"/>
          </a:xfrm>
          <a:prstGeom prst="ellipse">
            <a:avLst/>
          </a:prstGeom>
          <a:solidFill>
            <a:srgbClr val="ED0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 Black" panose="020B0A04020102020204" pitchFamily="34" charset="0"/>
            </a:endParaRPr>
          </a:p>
        </p:txBody>
      </p:sp>
      <p:sp>
        <p:nvSpPr>
          <p:cNvPr id="62" name="椭圆 61"/>
          <p:cNvSpPr/>
          <p:nvPr/>
        </p:nvSpPr>
        <p:spPr>
          <a:xfrm>
            <a:off x="6414340" y="4045370"/>
            <a:ext cx="293728" cy="29372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 Black" panose="020B0A04020102020204" pitchFamily="34" charset="0"/>
            </a:endParaRPr>
          </a:p>
        </p:txBody>
      </p:sp>
      <p:sp>
        <p:nvSpPr>
          <p:cNvPr id="63" name="椭圆 62"/>
          <p:cNvSpPr/>
          <p:nvPr/>
        </p:nvSpPr>
        <p:spPr>
          <a:xfrm>
            <a:off x="6605719" y="4128737"/>
            <a:ext cx="215770" cy="215770"/>
          </a:xfrm>
          <a:prstGeom prst="ellipse">
            <a:avLst/>
          </a:prstGeom>
          <a:solidFill>
            <a:srgbClr val="ED0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 Black" panose="020B0A04020102020204" pitchFamily="34" charset="0"/>
            </a:endParaRPr>
          </a:p>
        </p:txBody>
      </p:sp>
      <p:sp>
        <p:nvSpPr>
          <p:cNvPr id="64" name="椭圆 63"/>
          <p:cNvSpPr/>
          <p:nvPr/>
        </p:nvSpPr>
        <p:spPr>
          <a:xfrm>
            <a:off x="6758119" y="4281137"/>
            <a:ext cx="215770" cy="215770"/>
          </a:xfrm>
          <a:prstGeom prst="ellipse">
            <a:avLst/>
          </a:prstGeom>
          <a:solidFill>
            <a:srgbClr val="ED0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 Black" panose="020B0A04020102020204" pitchFamily="34" charset="0"/>
            </a:endParaRPr>
          </a:p>
        </p:txBody>
      </p:sp>
      <p:sp>
        <p:nvSpPr>
          <p:cNvPr id="65" name="椭圆 64"/>
          <p:cNvSpPr/>
          <p:nvPr/>
        </p:nvSpPr>
        <p:spPr>
          <a:xfrm>
            <a:off x="6879704" y="4248708"/>
            <a:ext cx="215770" cy="215770"/>
          </a:xfrm>
          <a:prstGeom prst="ellipse">
            <a:avLst/>
          </a:prstGeom>
          <a:solidFill>
            <a:srgbClr val="ED0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 Black" panose="020B0A04020102020204" pitchFamily="34" charset="0"/>
            </a:endParaRPr>
          </a:p>
        </p:txBody>
      </p:sp>
      <p:sp>
        <p:nvSpPr>
          <p:cNvPr id="66" name="椭圆 65"/>
          <p:cNvSpPr/>
          <p:nvPr/>
        </p:nvSpPr>
        <p:spPr>
          <a:xfrm>
            <a:off x="6453319" y="4084349"/>
            <a:ext cx="215770" cy="215770"/>
          </a:xfrm>
          <a:prstGeom prst="ellipse">
            <a:avLst/>
          </a:prstGeom>
          <a:solidFill>
            <a:srgbClr val="ED0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 Black" panose="020B0A04020102020204" pitchFamily="34" charset="0"/>
            </a:endParaRPr>
          </a:p>
        </p:txBody>
      </p:sp>
      <p:sp>
        <p:nvSpPr>
          <p:cNvPr id="67" name="椭圆 66"/>
          <p:cNvSpPr/>
          <p:nvPr/>
        </p:nvSpPr>
        <p:spPr>
          <a:xfrm>
            <a:off x="6453319" y="4084349"/>
            <a:ext cx="215770" cy="215770"/>
          </a:xfrm>
          <a:prstGeom prst="ellipse">
            <a:avLst/>
          </a:prstGeom>
          <a:solidFill>
            <a:srgbClr val="BD1A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 Black" panose="020B0A04020102020204" pitchFamily="34" charset="0"/>
            </a:endParaRPr>
          </a:p>
        </p:txBody>
      </p:sp>
      <p:sp>
        <p:nvSpPr>
          <p:cNvPr id="68" name="椭圆 67"/>
          <p:cNvSpPr/>
          <p:nvPr/>
        </p:nvSpPr>
        <p:spPr>
          <a:xfrm>
            <a:off x="6580093" y="3219019"/>
            <a:ext cx="215770" cy="215770"/>
          </a:xfrm>
          <a:prstGeom prst="ellipse">
            <a:avLst/>
          </a:prstGeom>
          <a:solidFill>
            <a:srgbClr val="662D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 Black" panose="020B0A04020102020204" pitchFamily="34" charset="0"/>
            </a:endParaRPr>
          </a:p>
        </p:txBody>
      </p:sp>
      <p:sp>
        <p:nvSpPr>
          <p:cNvPr id="69" name="椭圆 68"/>
          <p:cNvSpPr/>
          <p:nvPr/>
        </p:nvSpPr>
        <p:spPr>
          <a:xfrm>
            <a:off x="5996119" y="3627149"/>
            <a:ext cx="215770" cy="215770"/>
          </a:xfrm>
          <a:prstGeom prst="ellipse">
            <a:avLst/>
          </a:prstGeom>
          <a:solidFill>
            <a:srgbClr val="0173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 Black" panose="020B0A04020102020204" pitchFamily="34" charset="0"/>
            </a:endParaRPr>
          </a:p>
        </p:txBody>
      </p:sp>
      <p:sp>
        <p:nvSpPr>
          <p:cNvPr id="70" name="椭圆 69"/>
          <p:cNvSpPr/>
          <p:nvPr/>
        </p:nvSpPr>
        <p:spPr>
          <a:xfrm>
            <a:off x="5996119" y="3627149"/>
            <a:ext cx="215770" cy="215770"/>
          </a:xfrm>
          <a:prstGeom prst="ellipse">
            <a:avLst/>
          </a:prstGeom>
          <a:solidFill>
            <a:srgbClr val="2890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 Black" panose="020B0A04020102020204" pitchFamily="34" charset="0"/>
            </a:endParaRPr>
          </a:p>
        </p:txBody>
      </p:sp>
      <p:sp>
        <p:nvSpPr>
          <p:cNvPr id="71" name="椭圆 70"/>
          <p:cNvSpPr/>
          <p:nvPr/>
        </p:nvSpPr>
        <p:spPr>
          <a:xfrm>
            <a:off x="5996119" y="3627149"/>
            <a:ext cx="215770" cy="215770"/>
          </a:xfrm>
          <a:prstGeom prst="ellipse">
            <a:avLst/>
          </a:prstGeom>
          <a:solidFill>
            <a:srgbClr val="0173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 Black" panose="020B0A04020102020204" pitchFamily="34" charset="0"/>
            </a:endParaRPr>
          </a:p>
        </p:txBody>
      </p:sp>
      <p:sp>
        <p:nvSpPr>
          <p:cNvPr id="72" name="椭圆 71"/>
          <p:cNvSpPr/>
          <p:nvPr/>
        </p:nvSpPr>
        <p:spPr>
          <a:xfrm>
            <a:off x="6148519" y="3779549"/>
            <a:ext cx="215770" cy="21577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 Black" panose="020B0A04020102020204" pitchFamily="34" charset="0"/>
            </a:endParaRPr>
          </a:p>
        </p:txBody>
      </p:sp>
      <p:sp>
        <p:nvSpPr>
          <p:cNvPr id="73" name="椭圆 72"/>
          <p:cNvSpPr/>
          <p:nvPr/>
        </p:nvSpPr>
        <p:spPr>
          <a:xfrm>
            <a:off x="6300919" y="3931949"/>
            <a:ext cx="215770" cy="21577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 Black" panose="020B0A04020102020204" pitchFamily="34" charset="0"/>
            </a:endParaRPr>
          </a:p>
        </p:txBody>
      </p:sp>
      <p:sp>
        <p:nvSpPr>
          <p:cNvPr id="74" name="椭圆 73"/>
          <p:cNvSpPr/>
          <p:nvPr/>
        </p:nvSpPr>
        <p:spPr>
          <a:xfrm>
            <a:off x="6453319" y="4084349"/>
            <a:ext cx="215770" cy="21577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 Black" panose="020B0A04020102020204" pitchFamily="34" charset="0"/>
            </a:endParaRPr>
          </a:p>
        </p:txBody>
      </p:sp>
      <p:sp>
        <p:nvSpPr>
          <p:cNvPr id="75" name="椭圆 74"/>
          <p:cNvSpPr/>
          <p:nvPr/>
        </p:nvSpPr>
        <p:spPr>
          <a:xfrm>
            <a:off x="6605719" y="4128737"/>
            <a:ext cx="215770" cy="21577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 Black" panose="020B0A04020102020204" pitchFamily="34" charset="0"/>
            </a:endParaRPr>
          </a:p>
        </p:txBody>
      </p:sp>
      <p:sp>
        <p:nvSpPr>
          <p:cNvPr id="76" name="椭圆 75"/>
          <p:cNvSpPr/>
          <p:nvPr/>
        </p:nvSpPr>
        <p:spPr>
          <a:xfrm>
            <a:off x="6758119" y="4281137"/>
            <a:ext cx="215770" cy="215770"/>
          </a:xfrm>
          <a:prstGeom prst="ellipse">
            <a:avLst/>
          </a:prstGeom>
          <a:solidFill>
            <a:srgbClr val="0173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 Black" panose="020B0A04020102020204" pitchFamily="34" charset="0"/>
            </a:endParaRPr>
          </a:p>
        </p:txBody>
      </p:sp>
      <p:sp>
        <p:nvSpPr>
          <p:cNvPr id="77" name="椭圆 76"/>
          <p:cNvSpPr/>
          <p:nvPr/>
        </p:nvSpPr>
        <p:spPr>
          <a:xfrm>
            <a:off x="6879704" y="4248708"/>
            <a:ext cx="215770" cy="215770"/>
          </a:xfrm>
          <a:prstGeom prst="ellipse">
            <a:avLst/>
          </a:prstGeom>
          <a:solidFill>
            <a:srgbClr val="0173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 Black" panose="020B0A04020102020204" pitchFamily="34" charset="0"/>
            </a:endParaRPr>
          </a:p>
        </p:txBody>
      </p:sp>
      <p:sp>
        <p:nvSpPr>
          <p:cNvPr id="78" name="椭圆 77"/>
          <p:cNvSpPr/>
          <p:nvPr/>
        </p:nvSpPr>
        <p:spPr>
          <a:xfrm>
            <a:off x="7032104" y="4401108"/>
            <a:ext cx="215770" cy="215770"/>
          </a:xfrm>
          <a:prstGeom prst="ellipse">
            <a:avLst/>
          </a:prstGeom>
          <a:solidFill>
            <a:srgbClr val="F265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 Black" panose="020B0A04020102020204" pitchFamily="34" charset="0"/>
            </a:endParaRPr>
          </a:p>
        </p:txBody>
      </p:sp>
      <p:sp>
        <p:nvSpPr>
          <p:cNvPr id="79" name="椭圆 78"/>
          <p:cNvSpPr/>
          <p:nvPr/>
        </p:nvSpPr>
        <p:spPr>
          <a:xfrm>
            <a:off x="6610908" y="3691880"/>
            <a:ext cx="215770" cy="215770"/>
          </a:xfrm>
          <a:prstGeom prst="ellipse">
            <a:avLst/>
          </a:prstGeom>
          <a:solidFill>
            <a:srgbClr val="2890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 Black" panose="020B0A04020102020204" pitchFamily="34" charset="0"/>
            </a:endParaRPr>
          </a:p>
        </p:txBody>
      </p:sp>
      <p:sp>
        <p:nvSpPr>
          <p:cNvPr id="80" name="椭圆 79"/>
          <p:cNvSpPr/>
          <p:nvPr/>
        </p:nvSpPr>
        <p:spPr>
          <a:xfrm>
            <a:off x="6763308" y="3844280"/>
            <a:ext cx="215770" cy="215770"/>
          </a:xfrm>
          <a:prstGeom prst="ellipse">
            <a:avLst/>
          </a:prstGeom>
          <a:solidFill>
            <a:srgbClr val="652D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 Black" panose="020B0A04020102020204" pitchFamily="34" charset="0"/>
            </a:endParaRPr>
          </a:p>
        </p:txBody>
      </p:sp>
      <p:sp>
        <p:nvSpPr>
          <p:cNvPr id="81" name="椭圆 80"/>
          <p:cNvSpPr/>
          <p:nvPr/>
        </p:nvSpPr>
        <p:spPr>
          <a:xfrm>
            <a:off x="6915708" y="3996680"/>
            <a:ext cx="215770" cy="21577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 Black" panose="020B0A04020102020204" pitchFamily="34" charset="0"/>
            </a:endParaRPr>
          </a:p>
        </p:txBody>
      </p:sp>
      <p:sp>
        <p:nvSpPr>
          <p:cNvPr id="82" name="椭圆 81"/>
          <p:cNvSpPr/>
          <p:nvPr/>
        </p:nvSpPr>
        <p:spPr>
          <a:xfrm>
            <a:off x="7068108" y="4041068"/>
            <a:ext cx="215770" cy="215770"/>
          </a:xfrm>
          <a:prstGeom prst="ellipse">
            <a:avLst/>
          </a:prstGeom>
          <a:solidFill>
            <a:srgbClr val="F265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 Black" panose="020B0A04020102020204" pitchFamily="34" charset="0"/>
            </a:endParaRPr>
          </a:p>
        </p:txBody>
      </p:sp>
      <p:sp>
        <p:nvSpPr>
          <p:cNvPr id="83" name="椭圆 82"/>
          <p:cNvSpPr/>
          <p:nvPr/>
        </p:nvSpPr>
        <p:spPr>
          <a:xfrm>
            <a:off x="7220508" y="4193468"/>
            <a:ext cx="215770" cy="215770"/>
          </a:xfrm>
          <a:prstGeom prst="ellipse">
            <a:avLst/>
          </a:prstGeom>
          <a:solidFill>
            <a:srgbClr val="0173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 Black" panose="020B0A04020102020204" pitchFamily="34" charset="0"/>
            </a:endParaRPr>
          </a:p>
        </p:txBody>
      </p:sp>
      <p:sp>
        <p:nvSpPr>
          <p:cNvPr id="84" name="椭圆 83"/>
          <p:cNvSpPr/>
          <p:nvPr/>
        </p:nvSpPr>
        <p:spPr>
          <a:xfrm>
            <a:off x="7342093" y="4161039"/>
            <a:ext cx="215770" cy="21577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 Black" panose="020B0A04020102020204" pitchFamily="34" charset="0"/>
            </a:endParaRPr>
          </a:p>
        </p:txBody>
      </p:sp>
      <p:sp>
        <p:nvSpPr>
          <p:cNvPr id="85" name="椭圆 84"/>
          <p:cNvSpPr/>
          <p:nvPr/>
        </p:nvSpPr>
        <p:spPr>
          <a:xfrm>
            <a:off x="6453319" y="4084349"/>
            <a:ext cx="215770" cy="215770"/>
          </a:xfrm>
          <a:prstGeom prst="ellipse">
            <a:avLst/>
          </a:prstGeom>
          <a:solidFill>
            <a:srgbClr val="662D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 Black" panose="020B0A04020102020204" pitchFamily="34" charset="0"/>
            </a:endParaRPr>
          </a:p>
        </p:txBody>
      </p:sp>
      <p:sp>
        <p:nvSpPr>
          <p:cNvPr id="86" name="椭圆 85"/>
          <p:cNvSpPr/>
          <p:nvPr/>
        </p:nvSpPr>
        <p:spPr>
          <a:xfrm>
            <a:off x="6605719" y="4128737"/>
            <a:ext cx="215770" cy="215770"/>
          </a:xfrm>
          <a:prstGeom prst="ellipse">
            <a:avLst/>
          </a:prstGeom>
          <a:solidFill>
            <a:srgbClr val="ED0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 Black" panose="020B0A04020102020204" pitchFamily="34" charset="0"/>
            </a:endParaRPr>
          </a:p>
        </p:txBody>
      </p:sp>
      <p:sp>
        <p:nvSpPr>
          <p:cNvPr id="87" name="椭圆 86"/>
          <p:cNvSpPr/>
          <p:nvPr/>
        </p:nvSpPr>
        <p:spPr>
          <a:xfrm>
            <a:off x="5996119" y="3627149"/>
            <a:ext cx="215770" cy="215770"/>
          </a:xfrm>
          <a:prstGeom prst="ellipse">
            <a:avLst/>
          </a:prstGeom>
          <a:solidFill>
            <a:srgbClr val="F89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 Black" panose="020B0A04020102020204" pitchFamily="34" charset="0"/>
            </a:endParaRPr>
          </a:p>
        </p:txBody>
      </p:sp>
      <p:sp>
        <p:nvSpPr>
          <p:cNvPr id="88" name="椭圆 87"/>
          <p:cNvSpPr/>
          <p:nvPr/>
        </p:nvSpPr>
        <p:spPr>
          <a:xfrm>
            <a:off x="6564052" y="4041068"/>
            <a:ext cx="215770" cy="215770"/>
          </a:xfrm>
          <a:prstGeom prst="ellipse">
            <a:avLst/>
          </a:prstGeom>
          <a:solidFill>
            <a:srgbClr val="2890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 Black" panose="020B0A04020102020204" pitchFamily="34" charset="0"/>
            </a:endParaRPr>
          </a:p>
        </p:txBody>
      </p:sp>
      <p:sp>
        <p:nvSpPr>
          <p:cNvPr id="89" name="椭圆 88"/>
          <p:cNvSpPr/>
          <p:nvPr/>
        </p:nvSpPr>
        <p:spPr>
          <a:xfrm>
            <a:off x="6347774" y="3860794"/>
            <a:ext cx="144270" cy="144270"/>
          </a:xfrm>
          <a:prstGeom prst="ellipse">
            <a:avLst/>
          </a:prstGeom>
          <a:solidFill>
            <a:srgbClr val="F265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 Black" panose="020B0A04020102020204" pitchFamily="34" charset="0"/>
            </a:endParaRPr>
          </a:p>
        </p:txBody>
      </p:sp>
      <p:sp>
        <p:nvSpPr>
          <p:cNvPr id="90" name="椭圆 89"/>
          <p:cNvSpPr/>
          <p:nvPr/>
        </p:nvSpPr>
        <p:spPr>
          <a:xfrm>
            <a:off x="6059996" y="3609020"/>
            <a:ext cx="215770" cy="215770"/>
          </a:xfrm>
          <a:prstGeom prst="ellipse">
            <a:avLst/>
          </a:prstGeom>
          <a:solidFill>
            <a:srgbClr val="ED0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 Black" panose="020B0A04020102020204" pitchFamily="34" charset="0"/>
            </a:endParaRPr>
          </a:p>
        </p:txBody>
      </p:sp>
      <p:sp>
        <p:nvSpPr>
          <p:cNvPr id="91" name="椭圆 90"/>
          <p:cNvSpPr/>
          <p:nvPr/>
        </p:nvSpPr>
        <p:spPr>
          <a:xfrm>
            <a:off x="5807968" y="3392996"/>
            <a:ext cx="215770" cy="215770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 Black" panose="020B0A04020102020204" pitchFamily="34" charset="0"/>
            </a:endParaRPr>
          </a:p>
        </p:txBody>
      </p:sp>
      <p:sp>
        <p:nvSpPr>
          <p:cNvPr id="92" name="椭圆 91"/>
          <p:cNvSpPr/>
          <p:nvPr/>
        </p:nvSpPr>
        <p:spPr>
          <a:xfrm>
            <a:off x="5960368" y="3545396"/>
            <a:ext cx="215770" cy="215770"/>
          </a:xfrm>
          <a:prstGeom prst="ellipse">
            <a:avLst/>
          </a:prstGeom>
          <a:solidFill>
            <a:srgbClr val="00A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 Black" panose="020B0A04020102020204" pitchFamily="34" charset="0"/>
            </a:endParaRPr>
          </a:p>
        </p:txBody>
      </p:sp>
      <p:sp>
        <p:nvSpPr>
          <p:cNvPr id="93" name="椭圆 92"/>
          <p:cNvSpPr/>
          <p:nvPr/>
        </p:nvSpPr>
        <p:spPr>
          <a:xfrm>
            <a:off x="6112768" y="3697796"/>
            <a:ext cx="215770" cy="215770"/>
          </a:xfrm>
          <a:prstGeom prst="ellipse">
            <a:avLst/>
          </a:prstGeom>
          <a:solidFill>
            <a:srgbClr val="ED0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 Black" panose="020B0A04020102020204" pitchFamily="34" charset="0"/>
            </a:endParaRPr>
          </a:p>
        </p:txBody>
      </p:sp>
      <p:sp>
        <p:nvSpPr>
          <p:cNvPr id="94" name="椭圆 93"/>
          <p:cNvSpPr/>
          <p:nvPr/>
        </p:nvSpPr>
        <p:spPr>
          <a:xfrm>
            <a:off x="6265168" y="3850196"/>
            <a:ext cx="215770" cy="215770"/>
          </a:xfrm>
          <a:prstGeom prst="ellipse">
            <a:avLst/>
          </a:prstGeom>
          <a:solidFill>
            <a:srgbClr val="00A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 Black" panose="020B0A04020102020204" pitchFamily="34" charset="0"/>
            </a:endParaRPr>
          </a:p>
        </p:txBody>
      </p:sp>
      <p:sp>
        <p:nvSpPr>
          <p:cNvPr id="95" name="椭圆 94"/>
          <p:cNvSpPr/>
          <p:nvPr/>
        </p:nvSpPr>
        <p:spPr>
          <a:xfrm>
            <a:off x="6417568" y="4002596"/>
            <a:ext cx="215770" cy="215770"/>
          </a:xfrm>
          <a:prstGeom prst="ellipse">
            <a:avLst/>
          </a:prstGeom>
          <a:solidFill>
            <a:srgbClr val="662D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 Black" panose="020B0A04020102020204" pitchFamily="34" charset="0"/>
            </a:endParaRPr>
          </a:p>
        </p:txBody>
      </p:sp>
      <p:sp>
        <p:nvSpPr>
          <p:cNvPr id="96" name="椭圆 95"/>
          <p:cNvSpPr/>
          <p:nvPr/>
        </p:nvSpPr>
        <p:spPr>
          <a:xfrm>
            <a:off x="6569968" y="4046984"/>
            <a:ext cx="215770" cy="215770"/>
          </a:xfrm>
          <a:prstGeom prst="ellipse">
            <a:avLst/>
          </a:prstGeom>
          <a:solidFill>
            <a:srgbClr val="006F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 Black" panose="020B0A04020102020204" pitchFamily="34" charset="0"/>
            </a:endParaRPr>
          </a:p>
        </p:txBody>
      </p:sp>
      <p:sp>
        <p:nvSpPr>
          <p:cNvPr id="97" name="椭圆 96"/>
          <p:cNvSpPr/>
          <p:nvPr/>
        </p:nvSpPr>
        <p:spPr>
          <a:xfrm>
            <a:off x="6722368" y="4199384"/>
            <a:ext cx="215770" cy="215770"/>
          </a:xfrm>
          <a:prstGeom prst="ellipse">
            <a:avLst/>
          </a:prstGeom>
          <a:solidFill>
            <a:srgbClr val="662D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 Black" panose="020B0A04020102020204" pitchFamily="34" charset="0"/>
            </a:endParaRPr>
          </a:p>
        </p:txBody>
      </p:sp>
      <p:sp>
        <p:nvSpPr>
          <p:cNvPr id="98" name="椭圆 97"/>
          <p:cNvSpPr/>
          <p:nvPr/>
        </p:nvSpPr>
        <p:spPr>
          <a:xfrm>
            <a:off x="6924092" y="4401108"/>
            <a:ext cx="117122" cy="117122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 Black" panose="020B0A04020102020204" pitchFamily="34" charset="0"/>
            </a:endParaRPr>
          </a:p>
        </p:txBody>
      </p:sp>
      <p:sp>
        <p:nvSpPr>
          <p:cNvPr id="99" name="椭圆 98"/>
          <p:cNvSpPr/>
          <p:nvPr/>
        </p:nvSpPr>
        <p:spPr>
          <a:xfrm>
            <a:off x="7027168" y="4504184"/>
            <a:ext cx="215770" cy="215770"/>
          </a:xfrm>
          <a:prstGeom prst="ellipse">
            <a:avLst/>
          </a:prstGeom>
          <a:solidFill>
            <a:srgbClr val="2D30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 Black" panose="020B0A04020102020204" pitchFamily="34" charset="0"/>
            </a:endParaRPr>
          </a:p>
        </p:txBody>
      </p:sp>
      <p:sp>
        <p:nvSpPr>
          <p:cNvPr id="100" name="椭圆 99"/>
          <p:cNvSpPr/>
          <p:nvPr/>
        </p:nvSpPr>
        <p:spPr>
          <a:xfrm>
            <a:off x="6760586" y="4013194"/>
            <a:ext cx="127502" cy="127502"/>
          </a:xfrm>
          <a:prstGeom prst="ellipse">
            <a:avLst/>
          </a:prstGeom>
          <a:solidFill>
            <a:srgbClr val="BD1A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 Black" panose="020B0A04020102020204" pitchFamily="34" charset="0"/>
            </a:endParaRPr>
          </a:p>
        </p:txBody>
      </p:sp>
      <p:sp>
        <p:nvSpPr>
          <p:cNvPr id="101" name="椭圆 100"/>
          <p:cNvSpPr/>
          <p:nvPr/>
        </p:nvSpPr>
        <p:spPr>
          <a:xfrm>
            <a:off x="6004502" y="3589530"/>
            <a:ext cx="127502" cy="127502"/>
          </a:xfrm>
          <a:prstGeom prst="ellipse">
            <a:avLst/>
          </a:prstGeom>
          <a:solidFill>
            <a:srgbClr val="0173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 Black" panose="020B0A04020102020204" pitchFamily="34" charset="0"/>
            </a:endParaRPr>
          </a:p>
        </p:txBody>
      </p:sp>
      <p:sp>
        <p:nvSpPr>
          <p:cNvPr id="102" name="椭圆 101"/>
          <p:cNvSpPr/>
          <p:nvPr/>
        </p:nvSpPr>
        <p:spPr>
          <a:xfrm>
            <a:off x="6165286" y="3750314"/>
            <a:ext cx="110734" cy="110734"/>
          </a:xfrm>
          <a:prstGeom prst="ellipse">
            <a:avLst/>
          </a:prstGeom>
          <a:solidFill>
            <a:srgbClr val="006F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 Black" panose="020B0A04020102020204" pitchFamily="34" charset="0"/>
            </a:endParaRPr>
          </a:p>
        </p:txBody>
      </p:sp>
      <p:sp>
        <p:nvSpPr>
          <p:cNvPr id="103" name="椭圆 102"/>
          <p:cNvSpPr/>
          <p:nvPr/>
        </p:nvSpPr>
        <p:spPr>
          <a:xfrm>
            <a:off x="6569968" y="4154996"/>
            <a:ext cx="215770" cy="215770"/>
          </a:xfrm>
          <a:prstGeom prst="ellipse">
            <a:avLst/>
          </a:prstGeom>
          <a:solidFill>
            <a:srgbClr val="2D30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 Black" panose="020B0A04020102020204" pitchFamily="34" charset="0"/>
            </a:endParaRPr>
          </a:p>
        </p:txBody>
      </p:sp>
      <p:sp>
        <p:nvSpPr>
          <p:cNvPr id="152" name="椭圆 151"/>
          <p:cNvSpPr/>
          <p:nvPr/>
        </p:nvSpPr>
        <p:spPr>
          <a:xfrm>
            <a:off x="7284132" y="4257092"/>
            <a:ext cx="88522" cy="88522"/>
          </a:xfrm>
          <a:prstGeom prst="ellipse">
            <a:avLst/>
          </a:prstGeom>
          <a:solidFill>
            <a:srgbClr val="F265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 Black" panose="020B0A04020102020204" pitchFamily="34" charset="0"/>
            </a:endParaRPr>
          </a:p>
        </p:txBody>
      </p:sp>
      <p:sp>
        <p:nvSpPr>
          <p:cNvPr id="153" name="椭圆 152"/>
          <p:cNvSpPr/>
          <p:nvPr/>
        </p:nvSpPr>
        <p:spPr>
          <a:xfrm>
            <a:off x="7372908" y="4345868"/>
            <a:ext cx="215770" cy="21577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 Black" panose="020B0A04020102020204" pitchFamily="34" charset="0"/>
            </a:endParaRPr>
          </a:p>
        </p:txBody>
      </p:sp>
      <p:sp>
        <p:nvSpPr>
          <p:cNvPr id="154" name="椭圆 153"/>
          <p:cNvSpPr/>
          <p:nvPr/>
        </p:nvSpPr>
        <p:spPr>
          <a:xfrm>
            <a:off x="7550206" y="4523166"/>
            <a:ext cx="165974" cy="16597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 Black" panose="020B0A04020102020204" pitchFamily="34" charset="0"/>
            </a:endParaRPr>
          </a:p>
        </p:txBody>
      </p:sp>
      <p:sp>
        <p:nvSpPr>
          <p:cNvPr id="155" name="椭圆 154"/>
          <p:cNvSpPr/>
          <p:nvPr/>
        </p:nvSpPr>
        <p:spPr>
          <a:xfrm>
            <a:off x="6605719" y="4236749"/>
            <a:ext cx="215770" cy="215770"/>
          </a:xfrm>
          <a:prstGeom prst="ellipse">
            <a:avLst/>
          </a:prstGeom>
          <a:solidFill>
            <a:srgbClr val="662D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 Black" panose="020B0A04020102020204" pitchFamily="34" charset="0"/>
            </a:endParaRPr>
          </a:p>
        </p:txBody>
      </p:sp>
      <p:sp>
        <p:nvSpPr>
          <p:cNvPr id="156" name="椭圆 155"/>
          <p:cNvSpPr/>
          <p:nvPr/>
        </p:nvSpPr>
        <p:spPr>
          <a:xfrm>
            <a:off x="7068108" y="4149080"/>
            <a:ext cx="215770" cy="215770"/>
          </a:xfrm>
          <a:prstGeom prst="ellipse">
            <a:avLst/>
          </a:prstGeom>
          <a:solidFill>
            <a:srgbClr val="0173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 Black" panose="020B0A04020102020204" pitchFamily="34" charset="0"/>
            </a:endParaRPr>
          </a:p>
        </p:txBody>
      </p:sp>
      <p:grpSp>
        <p:nvGrpSpPr>
          <p:cNvPr id="7" name="阴影条_1"/>
          <p:cNvGrpSpPr/>
          <p:nvPr/>
        </p:nvGrpSpPr>
        <p:grpSpPr>
          <a:xfrm flipV="1">
            <a:off x="983656" y="2225277"/>
            <a:ext cx="10224687" cy="87711"/>
            <a:chOff x="983656" y="3753036"/>
            <a:chExt cx="10224687" cy="87711"/>
          </a:xfrm>
        </p:grpSpPr>
        <p:sp>
          <p:nvSpPr>
            <p:cNvPr id="8" name="任意多边形 7"/>
            <p:cNvSpPr/>
            <p:nvPr/>
          </p:nvSpPr>
          <p:spPr>
            <a:xfrm>
              <a:off x="983656" y="3753036"/>
              <a:ext cx="10224687" cy="87711"/>
            </a:xfrm>
            <a:custGeom>
              <a:avLst/>
              <a:gdLst>
                <a:gd name="connsiteX0" fmla="*/ 0 w 7419975"/>
                <a:gd name="connsiteY0" fmla="*/ 9525 h 209550"/>
                <a:gd name="connsiteX1" fmla="*/ 7419975 w 7419975"/>
                <a:gd name="connsiteY1" fmla="*/ 0 h 209550"/>
                <a:gd name="connsiteX2" fmla="*/ 6115050 w 7419975"/>
                <a:gd name="connsiteY2" fmla="*/ 209550 h 209550"/>
                <a:gd name="connsiteX3" fmla="*/ 1162050 w 7419975"/>
                <a:gd name="connsiteY3" fmla="*/ 209550 h 209550"/>
                <a:gd name="connsiteX4" fmla="*/ 0 w 7419975"/>
                <a:gd name="connsiteY4" fmla="*/ 9525 h 209550"/>
                <a:gd name="connsiteX0-1" fmla="*/ 0 w 7419975"/>
                <a:gd name="connsiteY0-2" fmla="*/ 9525 h 209550"/>
                <a:gd name="connsiteX1-3" fmla="*/ 7419975 w 7419975"/>
                <a:gd name="connsiteY1-4" fmla="*/ 0 h 209550"/>
                <a:gd name="connsiteX2-5" fmla="*/ 6115050 w 7419975"/>
                <a:gd name="connsiteY2-6" fmla="*/ 209550 h 209550"/>
                <a:gd name="connsiteX3-7" fmla="*/ 1143000 w 7419975"/>
                <a:gd name="connsiteY3-8" fmla="*/ 104775 h 209550"/>
                <a:gd name="connsiteX4-9" fmla="*/ 0 w 7419975"/>
                <a:gd name="connsiteY4-10" fmla="*/ 9525 h 209550"/>
                <a:gd name="connsiteX0-11" fmla="*/ 0 w 7419975"/>
                <a:gd name="connsiteY0-12" fmla="*/ 9525 h 133350"/>
                <a:gd name="connsiteX1-13" fmla="*/ 7419975 w 7419975"/>
                <a:gd name="connsiteY1-14" fmla="*/ 0 h 133350"/>
                <a:gd name="connsiteX2-15" fmla="*/ 6115050 w 7419975"/>
                <a:gd name="connsiteY2-16" fmla="*/ 133350 h 133350"/>
                <a:gd name="connsiteX3-17" fmla="*/ 1143000 w 7419975"/>
                <a:gd name="connsiteY3-18" fmla="*/ 104775 h 133350"/>
                <a:gd name="connsiteX4-19" fmla="*/ 0 w 7419975"/>
                <a:gd name="connsiteY4-20" fmla="*/ 9525 h 133350"/>
                <a:gd name="connsiteX0-21" fmla="*/ 0 w 7419975"/>
                <a:gd name="connsiteY0-22" fmla="*/ 9525 h 133350"/>
                <a:gd name="connsiteX1-23" fmla="*/ 7419975 w 7419975"/>
                <a:gd name="connsiteY1-24" fmla="*/ 0 h 133350"/>
                <a:gd name="connsiteX2-25" fmla="*/ 6115050 w 7419975"/>
                <a:gd name="connsiteY2-26" fmla="*/ 133350 h 133350"/>
                <a:gd name="connsiteX3-27" fmla="*/ 1143000 w 7419975"/>
                <a:gd name="connsiteY3-28" fmla="*/ 85725 h 133350"/>
                <a:gd name="connsiteX4-29" fmla="*/ 0 w 7419975"/>
                <a:gd name="connsiteY4-30" fmla="*/ 9525 h 133350"/>
                <a:gd name="connsiteX0-31" fmla="*/ 0 w 7419975"/>
                <a:gd name="connsiteY0-32" fmla="*/ 9525 h 95250"/>
                <a:gd name="connsiteX1-33" fmla="*/ 7419975 w 7419975"/>
                <a:gd name="connsiteY1-34" fmla="*/ 0 h 95250"/>
                <a:gd name="connsiteX2-35" fmla="*/ 6076950 w 7419975"/>
                <a:gd name="connsiteY2-36" fmla="*/ 95250 h 95250"/>
                <a:gd name="connsiteX3-37" fmla="*/ 1143000 w 7419975"/>
                <a:gd name="connsiteY3-38" fmla="*/ 85725 h 95250"/>
                <a:gd name="connsiteX4-39" fmla="*/ 0 w 7419975"/>
                <a:gd name="connsiteY4-40" fmla="*/ 9525 h 95250"/>
                <a:gd name="connsiteX0-41" fmla="*/ 0 w 7419975"/>
                <a:gd name="connsiteY0-42" fmla="*/ 9525 h 95250"/>
                <a:gd name="connsiteX1-43" fmla="*/ 7419975 w 7419975"/>
                <a:gd name="connsiteY1-44" fmla="*/ 0 h 95250"/>
                <a:gd name="connsiteX2-45" fmla="*/ 6076950 w 7419975"/>
                <a:gd name="connsiteY2-46" fmla="*/ 95250 h 95250"/>
                <a:gd name="connsiteX3-47" fmla="*/ 1143000 w 7419975"/>
                <a:gd name="connsiteY3-48" fmla="*/ 54126 h 95250"/>
                <a:gd name="connsiteX4-49" fmla="*/ 0 w 7419975"/>
                <a:gd name="connsiteY4-50" fmla="*/ 9525 h 95250"/>
                <a:gd name="connsiteX0-51" fmla="*/ 0 w 7419975"/>
                <a:gd name="connsiteY0-52" fmla="*/ 9525 h 63651"/>
                <a:gd name="connsiteX1-53" fmla="*/ 7419975 w 7419975"/>
                <a:gd name="connsiteY1-54" fmla="*/ 0 h 63651"/>
                <a:gd name="connsiteX2-55" fmla="*/ 6045352 w 7419975"/>
                <a:gd name="connsiteY2-56" fmla="*/ 63651 h 63651"/>
                <a:gd name="connsiteX3-57" fmla="*/ 1143000 w 7419975"/>
                <a:gd name="connsiteY3-58" fmla="*/ 54126 h 63651"/>
                <a:gd name="connsiteX4-59" fmla="*/ 0 w 7419975"/>
                <a:gd name="connsiteY4-60" fmla="*/ 9525 h 6365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7419975" h="63651">
                  <a:moveTo>
                    <a:pt x="0" y="9525"/>
                  </a:moveTo>
                  <a:lnTo>
                    <a:pt x="7419975" y="0"/>
                  </a:lnTo>
                  <a:lnTo>
                    <a:pt x="6045352" y="63651"/>
                  </a:lnTo>
                  <a:lnTo>
                    <a:pt x="1143000" y="54126"/>
                  </a:lnTo>
                  <a:lnTo>
                    <a:pt x="0" y="9525"/>
                  </a:lnTo>
                  <a:close/>
                </a:path>
              </a:pathLst>
            </a:custGeom>
            <a:gradFill>
              <a:gsLst>
                <a:gs pos="100000">
                  <a:srgbClr val="DADADA">
                    <a:alpha val="0"/>
                  </a:srgbClr>
                </a:gs>
                <a:gs pos="0">
                  <a:schemeClr val="bg1">
                    <a:lumMod val="65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88900" dist="12700" dir="5400000" algn="t" rotWithShape="0">
                <a:schemeClr val="bg1">
                  <a:lumMod val="8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 Black" panose="020B0A04020102020204" pitchFamily="34" charset="0"/>
              </a:endParaRPr>
            </a:p>
          </p:txBody>
        </p:sp>
        <p:cxnSp>
          <p:nvCxnSpPr>
            <p:cNvPr id="9" name="直接连接符 8"/>
            <p:cNvCxnSpPr>
              <a:stCxn id="8" idx="0"/>
              <a:endCxn id="8" idx="1"/>
            </p:cNvCxnSpPr>
            <p:nvPr/>
          </p:nvCxnSpPr>
          <p:spPr>
            <a:xfrm flipV="1">
              <a:off x="983656" y="3753036"/>
              <a:ext cx="10224687" cy="1312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阴影条"/>
          <p:cNvGrpSpPr/>
          <p:nvPr/>
        </p:nvGrpSpPr>
        <p:grpSpPr>
          <a:xfrm>
            <a:off x="983656" y="4761419"/>
            <a:ext cx="10224687" cy="87711"/>
            <a:chOff x="983656" y="3753036"/>
            <a:chExt cx="10224687" cy="87711"/>
          </a:xfrm>
        </p:grpSpPr>
        <p:sp>
          <p:nvSpPr>
            <p:cNvPr id="11" name="任意多边形 10"/>
            <p:cNvSpPr/>
            <p:nvPr/>
          </p:nvSpPr>
          <p:spPr>
            <a:xfrm>
              <a:off x="983656" y="3753036"/>
              <a:ext cx="10224687" cy="87711"/>
            </a:xfrm>
            <a:custGeom>
              <a:avLst/>
              <a:gdLst>
                <a:gd name="connsiteX0" fmla="*/ 0 w 7419975"/>
                <a:gd name="connsiteY0" fmla="*/ 9525 h 209550"/>
                <a:gd name="connsiteX1" fmla="*/ 7419975 w 7419975"/>
                <a:gd name="connsiteY1" fmla="*/ 0 h 209550"/>
                <a:gd name="connsiteX2" fmla="*/ 6115050 w 7419975"/>
                <a:gd name="connsiteY2" fmla="*/ 209550 h 209550"/>
                <a:gd name="connsiteX3" fmla="*/ 1162050 w 7419975"/>
                <a:gd name="connsiteY3" fmla="*/ 209550 h 209550"/>
                <a:gd name="connsiteX4" fmla="*/ 0 w 7419975"/>
                <a:gd name="connsiteY4" fmla="*/ 9525 h 209550"/>
                <a:gd name="connsiteX0-1" fmla="*/ 0 w 7419975"/>
                <a:gd name="connsiteY0-2" fmla="*/ 9525 h 209550"/>
                <a:gd name="connsiteX1-3" fmla="*/ 7419975 w 7419975"/>
                <a:gd name="connsiteY1-4" fmla="*/ 0 h 209550"/>
                <a:gd name="connsiteX2-5" fmla="*/ 6115050 w 7419975"/>
                <a:gd name="connsiteY2-6" fmla="*/ 209550 h 209550"/>
                <a:gd name="connsiteX3-7" fmla="*/ 1143000 w 7419975"/>
                <a:gd name="connsiteY3-8" fmla="*/ 104775 h 209550"/>
                <a:gd name="connsiteX4-9" fmla="*/ 0 w 7419975"/>
                <a:gd name="connsiteY4-10" fmla="*/ 9525 h 209550"/>
                <a:gd name="connsiteX0-11" fmla="*/ 0 w 7419975"/>
                <a:gd name="connsiteY0-12" fmla="*/ 9525 h 133350"/>
                <a:gd name="connsiteX1-13" fmla="*/ 7419975 w 7419975"/>
                <a:gd name="connsiteY1-14" fmla="*/ 0 h 133350"/>
                <a:gd name="connsiteX2-15" fmla="*/ 6115050 w 7419975"/>
                <a:gd name="connsiteY2-16" fmla="*/ 133350 h 133350"/>
                <a:gd name="connsiteX3-17" fmla="*/ 1143000 w 7419975"/>
                <a:gd name="connsiteY3-18" fmla="*/ 104775 h 133350"/>
                <a:gd name="connsiteX4-19" fmla="*/ 0 w 7419975"/>
                <a:gd name="connsiteY4-20" fmla="*/ 9525 h 133350"/>
                <a:gd name="connsiteX0-21" fmla="*/ 0 w 7419975"/>
                <a:gd name="connsiteY0-22" fmla="*/ 9525 h 133350"/>
                <a:gd name="connsiteX1-23" fmla="*/ 7419975 w 7419975"/>
                <a:gd name="connsiteY1-24" fmla="*/ 0 h 133350"/>
                <a:gd name="connsiteX2-25" fmla="*/ 6115050 w 7419975"/>
                <a:gd name="connsiteY2-26" fmla="*/ 133350 h 133350"/>
                <a:gd name="connsiteX3-27" fmla="*/ 1143000 w 7419975"/>
                <a:gd name="connsiteY3-28" fmla="*/ 85725 h 133350"/>
                <a:gd name="connsiteX4-29" fmla="*/ 0 w 7419975"/>
                <a:gd name="connsiteY4-30" fmla="*/ 9525 h 133350"/>
                <a:gd name="connsiteX0-31" fmla="*/ 0 w 7419975"/>
                <a:gd name="connsiteY0-32" fmla="*/ 9525 h 95250"/>
                <a:gd name="connsiteX1-33" fmla="*/ 7419975 w 7419975"/>
                <a:gd name="connsiteY1-34" fmla="*/ 0 h 95250"/>
                <a:gd name="connsiteX2-35" fmla="*/ 6076950 w 7419975"/>
                <a:gd name="connsiteY2-36" fmla="*/ 95250 h 95250"/>
                <a:gd name="connsiteX3-37" fmla="*/ 1143000 w 7419975"/>
                <a:gd name="connsiteY3-38" fmla="*/ 85725 h 95250"/>
                <a:gd name="connsiteX4-39" fmla="*/ 0 w 7419975"/>
                <a:gd name="connsiteY4-40" fmla="*/ 9525 h 95250"/>
                <a:gd name="connsiteX0-41" fmla="*/ 0 w 7419975"/>
                <a:gd name="connsiteY0-42" fmla="*/ 9525 h 95250"/>
                <a:gd name="connsiteX1-43" fmla="*/ 7419975 w 7419975"/>
                <a:gd name="connsiteY1-44" fmla="*/ 0 h 95250"/>
                <a:gd name="connsiteX2-45" fmla="*/ 6076950 w 7419975"/>
                <a:gd name="connsiteY2-46" fmla="*/ 95250 h 95250"/>
                <a:gd name="connsiteX3-47" fmla="*/ 1143000 w 7419975"/>
                <a:gd name="connsiteY3-48" fmla="*/ 54126 h 95250"/>
                <a:gd name="connsiteX4-49" fmla="*/ 0 w 7419975"/>
                <a:gd name="connsiteY4-50" fmla="*/ 9525 h 95250"/>
                <a:gd name="connsiteX0-51" fmla="*/ 0 w 7419975"/>
                <a:gd name="connsiteY0-52" fmla="*/ 9525 h 63651"/>
                <a:gd name="connsiteX1-53" fmla="*/ 7419975 w 7419975"/>
                <a:gd name="connsiteY1-54" fmla="*/ 0 h 63651"/>
                <a:gd name="connsiteX2-55" fmla="*/ 6045352 w 7419975"/>
                <a:gd name="connsiteY2-56" fmla="*/ 63651 h 63651"/>
                <a:gd name="connsiteX3-57" fmla="*/ 1143000 w 7419975"/>
                <a:gd name="connsiteY3-58" fmla="*/ 54126 h 63651"/>
                <a:gd name="connsiteX4-59" fmla="*/ 0 w 7419975"/>
                <a:gd name="connsiteY4-60" fmla="*/ 9525 h 6365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7419975" h="63651">
                  <a:moveTo>
                    <a:pt x="0" y="9525"/>
                  </a:moveTo>
                  <a:lnTo>
                    <a:pt x="7419975" y="0"/>
                  </a:lnTo>
                  <a:lnTo>
                    <a:pt x="6045352" y="63651"/>
                  </a:lnTo>
                  <a:lnTo>
                    <a:pt x="1143000" y="54126"/>
                  </a:lnTo>
                  <a:lnTo>
                    <a:pt x="0" y="9525"/>
                  </a:lnTo>
                  <a:close/>
                </a:path>
              </a:pathLst>
            </a:custGeom>
            <a:gradFill>
              <a:gsLst>
                <a:gs pos="100000">
                  <a:srgbClr val="DADADA">
                    <a:alpha val="0"/>
                  </a:srgbClr>
                </a:gs>
                <a:gs pos="0">
                  <a:schemeClr val="bg1">
                    <a:lumMod val="65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88900" dist="12700" dir="5400000" algn="t" rotWithShape="0">
                <a:schemeClr val="bg1">
                  <a:lumMod val="8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 Black" panose="020B0A04020102020204" pitchFamily="34" charset="0"/>
              </a:endParaRPr>
            </a:p>
          </p:txBody>
        </p:sp>
        <p:cxnSp>
          <p:nvCxnSpPr>
            <p:cNvPr id="12" name="直接连接符 11"/>
            <p:cNvCxnSpPr>
              <a:stCxn id="11" idx="0"/>
              <a:endCxn id="11" idx="1"/>
            </p:cNvCxnSpPr>
            <p:nvPr/>
          </p:nvCxnSpPr>
          <p:spPr>
            <a:xfrm flipV="1">
              <a:off x="983656" y="3753036"/>
              <a:ext cx="10224687" cy="1312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19" name="box1"/>
          <p:cNvSpPr/>
          <p:nvPr/>
        </p:nvSpPr>
        <p:spPr>
          <a:xfrm>
            <a:off x="-11324" y="2312988"/>
            <a:ext cx="12192000" cy="24481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 Black" panose="020B0A04020102020204" pitchFamily="34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2243572" y="2888940"/>
            <a:ext cx="8244916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dirty="0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A04020102020204" pitchFamily="34" charset="0"/>
                <a:ea typeface="Roboto Th" pitchFamily="2" charset="0"/>
              </a:rPr>
              <a:t>THANK YOU</a:t>
            </a:r>
            <a:endParaRPr lang="zh-CN" altLang="en-US" sz="7200" dirty="0">
              <a:solidFill>
                <a:schemeClr val="tx1">
                  <a:lumMod val="85000"/>
                  <a:lumOff val="15000"/>
                </a:schemeClr>
              </a:solidFill>
              <a:latin typeface="Arial Black" panose="020B0A04020102020204" pitchFamily="34" charset="0"/>
              <a:ea typeface="汉仪家书简" panose="02010609000101010101" pitchFamily="49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660396" y="184482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>
              <a:latin typeface="Arial Black" panose="020B0A040201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indefinite" accel="23000" fill="hold" grpId="0" nodeType="withEffect">
                                  <p:stCondLst>
                                    <p:cond delay="50"/>
                                  </p:stCondLst>
                                  <p:childTnLst>
                                    <p:animMotion origin="layout" path="M -1.04167E-6 0 L -0.46953 -0.74537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477" y="-3726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repeatCount="indefinite" accel="23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25 0.01181 L 0.4155 -0.76597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937" y="-38889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repeatCount="indefinite" accel="23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 0.0007 L 0.64675 0.87292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188" y="43611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repeatCount="indefinite" accel="23000" fill="hold" grpId="0" nodeType="withEffect">
                                  <p:stCondLst>
                                    <p:cond delay="130"/>
                                  </p:stCondLst>
                                  <p:childTnLst>
                                    <p:animMotion origin="layout" path="M 0.003 0.0007 L -0.0095 0.9007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25" y="4500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repeatCount="indefinite" accel="23000" fill="hold" grpId="0" nodeType="withEffect">
                                  <p:stCondLst>
                                    <p:cond delay="80"/>
                                  </p:stCondLst>
                                  <p:childTnLst>
                                    <p:animMotion origin="layout" path="M -0.00013 0.0007 L -0.36888 0.74514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438" y="37222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repeatCount="indefinite" accel="23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.00925 -0.01041 L -0.17825 -0.81597 " pathEditMode="relative" rAng="0" ptsTypes="AA">
                                      <p:cBhvr>
                                        <p:cTn id="1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375" y="-40278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repeatCount="indefinite" accel="23000" fill="hold" grpId="0" nodeType="withEffect">
                                  <p:stCondLst>
                                    <p:cond delay="120"/>
                                  </p:stCondLst>
                                  <p:childTnLst>
                                    <p:animMotion origin="layout" path="M -0.00013 -0.00486 L -0.18594 0.82801 " pathEditMode="relative" rAng="0" ptsTypes="AA">
                                      <p:cBhvr>
                                        <p:cTn id="1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297" y="41644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repeatCount="indefinite" accel="23000" fill="hold" grpId="0" nodeType="withEffect">
                                  <p:stCondLst>
                                    <p:cond delay="140"/>
                                  </p:stCondLst>
                                  <p:childTnLst>
                                    <p:animMotion origin="layout" path="M 0.003 -0.01041 L -0.3543 -0.83611 " pathEditMode="relative" rAng="0" ptsTypes="AA">
                                      <p:cBhvr>
                                        <p:cTn id="2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865" y="-41296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0" presetClass="path" presetSubtype="0" repeatCount="indefinite" accel="23000" fill="hold" grpId="0" nodeType="withEffect">
                                  <p:stCondLst>
                                    <p:cond delay="180"/>
                                  </p:stCondLst>
                                  <p:childTnLst>
                                    <p:animMotion origin="layout" path="M -0.00013 -0.03264 L 0.20925 0.82292 " pathEditMode="relative" rAng="0" ptsTypes="AA">
                                      <p:cBhvr>
                                        <p:cTn id="2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69" y="42778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0" presetClass="path" presetSubtype="0" repeatCount="indefinite" accel="23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4.79167E-6 -2.22222E-6 L 0.32096 0.60556 " pathEditMode="relative" rAng="0" ptsTypes="AA">
                                      <p:cBhvr>
                                        <p:cTn id="2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599" y="29028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0" presetClass="path" presetSubtype="0" repeatCount="indefinite" accel="23000" fill="hold" grpId="0" nodeType="withEffect">
                                  <p:stCondLst>
                                    <p:cond delay="240"/>
                                  </p:stCondLst>
                                  <p:childTnLst>
                                    <p:animMotion origin="layout" path="M 0.01237 -0.01597 L 0.37513 -1.00949 " pathEditMode="relative" rAng="0" ptsTypes="AA">
                                      <p:cBhvr>
                                        <p:cTn id="2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138" y="-49676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0" presetClass="path" presetSubtype="0" repeatCount="indefinite" accel="23000" fill="hold" grpId="0" nodeType="withEffect">
                                  <p:stCondLst>
                                    <p:cond delay="270"/>
                                  </p:stCondLst>
                                  <p:childTnLst>
                                    <p:animMotion origin="layout" path="M 0.00925 -0.02708 L -0.56107 0.74931 " pathEditMode="relative" rAng="0" ptsTypes="AA">
                                      <p:cBhvr>
                                        <p:cTn id="2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516" y="38819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0" presetClass="path" presetSubtype="0" repeatCount="indefinite" accel="23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1.04167E-6 -3.7037E-6 L 0.14688 -0.87222 L 0.32813 -1.07777 " pathEditMode="relative" rAng="0" ptsTypes="AAA">
                                      <p:cBhvr>
                                        <p:cTn id="3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406" y="-53889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10" presetClass="entr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repeatCount="indefinite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0" presetClass="path" presetSubtype="0" repeatCount="indefinite" accel="23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0.00325 0.0118 L 0.36263 -0.8794 " pathEditMode="relative" rAng="0" ptsTypes="AA">
                                      <p:cBhvr>
                                        <p:cTn id="77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294" y="-44560"/>
                                    </p:animMotion>
                                  </p:childTnLst>
                                </p:cTn>
                              </p:par>
                              <p:par>
                                <p:cTn id="78" presetID="10" presetClass="entr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0" presetClass="path" presetSubtype="0" repeatCount="indefinite" accel="23000" fill="hold" grpId="0" nodeType="withEffect">
                                  <p:stCondLst>
                                    <p:cond delay="330"/>
                                  </p:stCondLst>
                                  <p:childTnLst>
                                    <p:animMotion origin="layout" path="M -0.00325 0.0118 L -0.05677 -0.89514 " pathEditMode="relative" rAng="0" ptsTypes="AA">
                                      <p:cBhvr>
                                        <p:cTn id="82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82" y="-45347"/>
                                    </p:animMotion>
                                  </p:childTnLst>
                                </p:cTn>
                              </p:par>
                              <p:par>
                                <p:cTn id="83" presetID="10" presetClass="entr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0" presetClass="path" presetSubtype="0" repeatCount="indefinite" accel="23000" fill="hold" grpId="0" nodeType="withEffect">
                                  <p:stCondLst>
                                    <p:cond delay="360"/>
                                  </p:stCondLst>
                                  <p:childTnLst>
                                    <p:animMotion origin="layout" path="M 4.79167E-6 -4.07407E-6 L -0.13424 0.78356 " pathEditMode="relative" rAng="0" ptsTypes="AA">
                                      <p:cBhvr>
                                        <p:cTn id="87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911" y="42245"/>
                                    </p:animMotion>
                                  </p:childTnLst>
                                </p:cTn>
                              </p:par>
                              <p:par>
                                <p:cTn id="88" presetID="10" presetClass="entr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0" presetClass="path" presetSubtype="0" repeatCount="indefinite" accel="23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4.79167E-6 -4.07407E-6 L 0.07774 0.84537 " pathEditMode="relative" rAng="0" ptsTypes="AA">
                                      <p:cBhvr>
                                        <p:cTn id="92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13" y="46458"/>
                                    </p:animMotion>
                                  </p:childTnLst>
                                </p:cTn>
                              </p:par>
                              <p:par>
                                <p:cTn id="93" presetID="10" presetClass="entr" presetSubtype="0" repeatCount="indefinite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0" presetClass="path" presetSubtype="0" repeatCount="indefinite" accel="23000" fill="hold" grpId="0" nodeType="withEffect">
                                  <p:stCondLst>
                                    <p:cond delay="460"/>
                                  </p:stCondLst>
                                  <p:childTnLst>
                                    <p:animMotion origin="layout" path="M -0.00325 0.0118 L -0.29075 0.73102 " pathEditMode="relative" rAng="0" ptsTypes="AA">
                                      <p:cBhvr>
                                        <p:cTn id="97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375" y="35949"/>
                                    </p:animMotion>
                                  </p:childTnLst>
                                </p:cTn>
                              </p:par>
                              <p:par>
                                <p:cTn id="98" presetID="10" presetClass="entr" presetSubtype="0" repeatCount="indefinite" fill="hold" grpId="1" nodeType="withEffect">
                                  <p:stCondLst>
                                    <p:cond delay="46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0" presetClass="path" presetSubtype="0" repeatCount="indefinite" accel="23000" fill="hold" grpId="0" nodeType="withEffect">
                                  <p:stCondLst>
                                    <p:cond delay="430"/>
                                  </p:stCondLst>
                                  <p:childTnLst>
                                    <p:animMotion origin="layout" path="M -0.00325 0.0118 L 0.01341 0.87801 " pathEditMode="relative" rAng="0" ptsTypes="AA">
                                      <p:cBhvr>
                                        <p:cTn id="102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33" y="43310"/>
                                    </p:animMotion>
                                  </p:childTnLst>
                                </p:cTn>
                              </p:par>
                              <p:par>
                                <p:cTn id="103" presetID="10" presetClass="entr" presetSubtype="0" repeatCount="indefinite" fill="hold" grpId="1" nodeType="withEffect">
                                  <p:stCondLst>
                                    <p:cond delay="43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0" presetClass="path" presetSubtype="0" repeatCount="indefinite" accel="23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0.00325 0.0118 L -0.24049 -0.84908 " pathEditMode="relative" rAng="0" ptsTypes="AA">
                                      <p:cBhvr>
                                        <p:cTn id="107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862" y="-43056"/>
                                    </p:animMotion>
                                  </p:childTnLst>
                                </p:cTn>
                              </p:par>
                              <p:par>
                                <p:cTn id="108" presetID="10" presetClass="entr" presetSubtype="0" repeatCount="indefinite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0" presetClass="path" presetSubtype="0" repeatCount="indefinite" accel="23000" fill="hold" grpId="0" nodeType="withEffect">
                                  <p:stCondLst>
                                    <p:cond delay="480"/>
                                  </p:stCondLst>
                                  <p:childTnLst>
                                    <p:animMotion origin="layout" path="M -0.00325 0.01181 L -0.00495 -0.91852 " pathEditMode="relative" rAng="0" ptsTypes="AA">
                                      <p:cBhvr>
                                        <p:cTn id="112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1" y="-46528"/>
                                    </p:animMotion>
                                  </p:childTnLst>
                                </p:cTn>
                              </p:par>
                              <p:par>
                                <p:cTn id="113" presetID="10" presetClass="entr" presetSubtype="0" repeatCount="indefinite" fill="hold" grpId="1" nodeType="withEffect">
                                  <p:stCondLst>
                                    <p:cond delay="48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0" presetClass="path" presetSubtype="0" repeatCount="indefinite" accel="23000" fill="hold" grpId="0" nodeType="withEffect">
                                  <p:stCondLst>
                                    <p:cond delay="480"/>
                                  </p:stCondLst>
                                  <p:childTnLst>
                                    <p:animMotion origin="layout" path="M -0.00325 0.0118 L 0.08138 -0.98033 " pathEditMode="relative" rAng="0" ptsTypes="AA">
                                      <p:cBhvr>
                                        <p:cTn id="117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32" y="-49606"/>
                                    </p:animMotion>
                                  </p:childTnLst>
                                </p:cTn>
                              </p:par>
                              <p:par>
                                <p:cTn id="118" presetID="10" presetClass="entr" presetSubtype="0" repeatCount="indefinite" fill="hold" grpId="1" nodeType="withEffect">
                                  <p:stCondLst>
                                    <p:cond delay="48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0" presetClass="path" presetSubtype="0" repeatCount="indefinite" accel="23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1.04167E-6 -3.7037E-7 L 0.06888 -1.14444 " pathEditMode="relative" rAng="0" ptsTypes="AA">
                                      <p:cBhvr>
                                        <p:cTn id="122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38" y="-57222"/>
                                    </p:animMotion>
                                  </p:childTnLst>
                                </p:cTn>
                              </p:par>
                              <p:par>
                                <p:cTn id="123" presetID="10" presetClass="entr" presetSubtype="0" repeatCount="indefinite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0" presetClass="path" presetSubtype="0" repeatCount="indefinite" accel="23000" fill="hold" grpId="0" nodeType="withEffect">
                                  <p:stCondLst>
                                    <p:cond delay="420"/>
                                  </p:stCondLst>
                                  <p:childTnLst>
                                    <p:animMotion origin="layout" path="M -0.00325 0.01181 L 0.16563 -0.99861 " pathEditMode="relative" rAng="0" ptsTypes="AA">
                                      <p:cBhvr>
                                        <p:cTn id="127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438" y="-50532"/>
                                    </p:animMotion>
                                  </p:childTnLst>
                                </p:cTn>
                              </p:par>
                              <p:par>
                                <p:cTn id="128" presetID="10" presetClass="entr" presetSubtype="0" repeatCount="indefinite" fill="hold" grpId="1" nodeType="withEffect">
                                  <p:stCondLst>
                                    <p:cond delay="42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0" presetClass="path" presetSubtype="0" repeatCount="indefinite" accel="23000" fill="hold" grpId="0" nodeType="withEffect">
                                  <p:stCondLst>
                                    <p:cond delay="550"/>
                                  </p:stCondLst>
                                  <p:childTnLst>
                                    <p:animMotion origin="layout" path="M -0.00325 0.01181 L 0.12656 -1.03657 " pathEditMode="relative" rAng="0" ptsTypes="AA">
                                      <p:cBhvr>
                                        <p:cTn id="132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484" y="-52431"/>
                                    </p:animMotion>
                                  </p:childTnLst>
                                </p:cTn>
                              </p:par>
                              <p:par>
                                <p:cTn id="133" presetID="10" presetClass="entr" presetSubtype="0" repeatCount="indefinite" fill="hold" grpId="1" nodeType="withEffect">
                                  <p:stCondLst>
                                    <p:cond delay="55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0" presetClass="path" presetSubtype="0" repeatCount="indefinite" accel="23000" fill="hold" grpId="0" nodeType="withEffect">
                                  <p:stCondLst>
                                    <p:cond delay="570"/>
                                  </p:stCondLst>
                                  <p:childTnLst>
                                    <p:animMotion origin="layout" path="M -0.00325 0.0118 L -0.20495 -1.09561 " pathEditMode="relative" rAng="0" ptsTypes="AA">
                                      <p:cBhvr>
                                        <p:cTn id="137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091" y="-55370"/>
                                    </p:animMotion>
                                  </p:childTnLst>
                                </p:cTn>
                              </p:par>
                              <p:par>
                                <p:cTn id="138" presetID="10" presetClass="entr" presetSubtype="0" repeatCount="indefinite" fill="hold" grpId="1" nodeType="withEffect">
                                  <p:stCondLst>
                                    <p:cond delay="57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0" presetClass="path" presetSubtype="0" repeatCount="indefinite" accel="23000" fill="hold" grpId="0" nodeType="withEffect">
                                  <p:stCondLst>
                                    <p:cond delay="580"/>
                                  </p:stCondLst>
                                  <p:childTnLst>
                                    <p:animMotion origin="layout" path="M -0.00325 0.01181 L -0.3651 -0.98125 " pathEditMode="relative" rAng="0" ptsTypes="AA">
                                      <p:cBhvr>
                                        <p:cTn id="142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099" y="-49653"/>
                                    </p:animMotion>
                                  </p:childTnLst>
                                </p:cTn>
                              </p:par>
                              <p:par>
                                <p:cTn id="143" presetID="10" presetClass="entr" presetSubtype="0" repeatCount="indefinite" fill="hold" grpId="1" nodeType="withEffect">
                                  <p:stCondLst>
                                    <p:cond delay="58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0" presetClass="path" presetSubtype="0" repeatCount="indefinite" accel="23000" fill="hold" grpId="0" nodeType="withEffect">
                                  <p:stCondLst>
                                    <p:cond delay="590"/>
                                  </p:stCondLst>
                                  <p:childTnLst>
                                    <p:animMotion origin="layout" path="M -0.00325 0.01181 L -0.25052 -1.08218 " pathEditMode="relative" rAng="0" ptsTypes="AA">
                                      <p:cBhvr>
                                        <p:cTn id="147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370" y="-54699"/>
                                    </p:animMotion>
                                  </p:childTnLst>
                                </p:cTn>
                              </p:par>
                              <p:par>
                                <p:cTn id="148" presetID="10" presetClass="entr" presetSubtype="0" repeatCount="indefinite" fill="hold" grpId="1" nodeType="withEffect">
                                  <p:stCondLst>
                                    <p:cond delay="59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0" presetClass="path" presetSubtype="0" repeatCount="indefinite" accel="23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0.00326 0.0118 L -0.1892 -1.14653 " pathEditMode="relative" rAng="0" ptsTypes="AA">
                                      <p:cBhvr>
                                        <p:cTn id="152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297" y="-57917"/>
                                    </p:animMotion>
                                  </p:childTnLst>
                                </p:cTn>
                              </p:par>
                              <p:par>
                                <p:cTn id="153" presetID="10" presetClass="entr" presetSubtype="0" repeatCount="indefinite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0" presetClass="path" presetSubtype="0" repeatCount="indefinite" accel="23000" fill="hold" grpId="0" nodeType="withEffect">
                                  <p:stCondLst>
                                    <p:cond delay="620"/>
                                  </p:stCondLst>
                                  <p:childTnLst>
                                    <p:animMotion origin="layout" path="M -0.09245 -0.17106 L -0.1892 -1.14652 " pathEditMode="relative" rAng="0" ptsTypes="AA">
                                      <p:cBhvr>
                                        <p:cTn id="157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844" y="-48773"/>
                                    </p:animMotion>
                                  </p:childTnLst>
                                </p:cTn>
                              </p:par>
                              <p:par>
                                <p:cTn id="158" presetID="10" presetClass="entr" presetSubtype="0" repeatCount="indefinite" fill="hold" grpId="1" nodeType="withEffect">
                                  <p:stCondLst>
                                    <p:cond delay="62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0" presetClass="path" presetSubtype="0" repeatCount="indefinite" accel="23000" fill="hold" grpId="0" nodeType="withEffect">
                                  <p:stCondLst>
                                    <p:cond delay="680"/>
                                  </p:stCondLst>
                                  <p:childTnLst>
                                    <p:animMotion origin="layout" path="M -1.04167E-6 -2.59259E-6 L -0.24492 -1.03541 " pathEditMode="relative" rAng="0" ptsTypes="AA">
                                      <p:cBhvr>
                                        <p:cTn id="162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253" y="-51782"/>
                                    </p:animMotion>
                                  </p:childTnLst>
                                </p:cTn>
                              </p:par>
                              <p:par>
                                <p:cTn id="163" presetID="10" presetClass="entr" presetSubtype="0" repeatCount="indefinite" fill="hold" grpId="1" nodeType="withEffect">
                                  <p:stCondLst>
                                    <p:cond delay="68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0" presetClass="path" presetSubtype="0" repeatCount="indefinite" accel="23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1.04167E-6 -4.07407E-6 L -0.3194 -1.09421 " pathEditMode="relative" rAng="0" ptsTypes="AA">
                                      <p:cBhvr>
                                        <p:cTn id="167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977" y="-54722"/>
                                    </p:animMotion>
                                  </p:childTnLst>
                                </p:cTn>
                              </p:par>
                              <p:par>
                                <p:cTn id="168" presetID="10" presetClass="entr" presetSubtype="0" repeatCount="indefinite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0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0" presetClass="path" presetSubtype="0" repeatCount="indefinite" accel="23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1.25E-6 -2.96296E-6 L -0.41706 -1.07754 " pathEditMode="relative" rAng="0" ptsTypes="AA">
                                      <p:cBhvr>
                                        <p:cTn id="172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859" y="-53889"/>
                                    </p:animMotion>
                                  </p:childTnLst>
                                </p:cTn>
                              </p:par>
                              <p:par>
                                <p:cTn id="173" presetID="10" presetClass="entr" presetSubtype="0" repeatCount="indefinite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0" presetClass="path" presetSubtype="0" repeatCount="indefinite" accel="23000" fill="hold" grpId="0" nodeType="withEffect">
                                  <p:stCondLst>
                                    <p:cond delay="780"/>
                                  </p:stCondLst>
                                  <p:childTnLst>
                                    <p:animMotion origin="layout" path="M -0.00325 0.01181 L -0.4332 -0.81875 " pathEditMode="relative" rAng="0" ptsTypes="AA">
                                      <p:cBhvr>
                                        <p:cTn id="177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497" y="-41528"/>
                                    </p:animMotion>
                                  </p:childTnLst>
                                </p:cTn>
                              </p:par>
                              <p:par>
                                <p:cTn id="178" presetID="10" presetClass="entr" presetSubtype="0" repeatCount="indefinite" fill="hold" grpId="1" nodeType="withEffect">
                                  <p:stCondLst>
                                    <p:cond delay="78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0" presetClass="path" presetSubtype="0" repeatCount="indefinite" accel="23000" fill="hold" grpId="0" nodeType="withEffect">
                                  <p:stCondLst>
                                    <p:cond delay="790"/>
                                  </p:stCondLst>
                                  <p:childTnLst>
                                    <p:animMotion origin="layout" path="M 4.79167E-6 -4.07407E-6 L -0.04114 -1.12986 " pathEditMode="relative" rAng="0" ptsTypes="AA">
                                      <p:cBhvr>
                                        <p:cTn id="182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1181"/>
                                    </p:animMotion>
                                  </p:childTnLst>
                                </p:cTn>
                              </p:par>
                              <p:par>
                                <p:cTn id="183" presetID="10" presetClass="entr" presetSubtype="0" repeatCount="indefinite" fill="hold" grpId="1" nodeType="withEffect">
                                  <p:stCondLst>
                                    <p:cond delay="79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5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0" presetClass="path" presetSubtype="0" repeatCount="indefinite" accel="23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0.00325 0.01181 L 0.23425 -0.9868 " pathEditMode="relative" rAng="0" ptsTypes="AA">
                                      <p:cBhvr>
                                        <p:cTn id="187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875" y="-49931"/>
                                    </p:animMotion>
                                  </p:childTnLst>
                                </p:cTn>
                              </p:par>
                              <p:par>
                                <p:cTn id="188" presetID="10" presetClass="entr" presetSubtype="0" repeatCount="indefinite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0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0" presetClass="path" presetSubtype="0" repeatCount="indefinite" accel="23000" fill="hold" grpId="0" nodeType="withEffect">
                                  <p:stCondLst>
                                    <p:cond delay="820"/>
                                  </p:stCondLst>
                                  <p:childTnLst>
                                    <p:animMotion origin="layout" path="M -0.00325 0.01181 L 0.15313 -1.1993 " pathEditMode="relative" rAng="0" ptsTypes="AA">
                                      <p:cBhvr>
                                        <p:cTn id="192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13" y="-60556"/>
                                    </p:animMotion>
                                  </p:childTnLst>
                                </p:cTn>
                              </p:par>
                              <p:par>
                                <p:cTn id="193" presetID="10" presetClass="entr" presetSubtype="0" repeatCount="indefinite" fill="hold" grpId="1" nodeType="withEffect">
                                  <p:stCondLst>
                                    <p:cond delay="82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5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" presetID="0" presetClass="path" presetSubtype="0" repeatCount="indefinite" accel="23000" fill="hold" grpId="0" nodeType="withEffect">
                                  <p:stCondLst>
                                    <p:cond delay="840"/>
                                  </p:stCondLst>
                                  <p:childTnLst>
                                    <p:animMotion origin="layout" path="M -0.00325 0.0118 L 0.19675 0.71041 " pathEditMode="relative" rAng="0" ptsTypes="AA">
                                      <p:cBhvr>
                                        <p:cTn id="197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000" y="34931"/>
                                    </p:animMotion>
                                  </p:childTnLst>
                                </p:cTn>
                              </p:par>
                              <p:par>
                                <p:cTn id="198" presetID="10" presetClass="entr" presetSubtype="0" repeatCount="indefinite" fill="hold" grpId="1" nodeType="withEffect">
                                  <p:stCondLst>
                                    <p:cond delay="84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0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1" presetID="0" presetClass="path" presetSubtype="0" repeatCount="indefinite" accel="23000" fill="hold" grpId="0" nodeType="withEffect">
                                  <p:stCondLst>
                                    <p:cond delay="840"/>
                                  </p:stCondLst>
                                  <p:childTnLst>
                                    <p:animMotion origin="layout" path="M 2.91667E-6 4.81481E-6 L 0.17239 0.77754 " pathEditMode="relative" rAng="0" ptsTypes="AA">
                                      <p:cBhvr>
                                        <p:cTn id="202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620" y="38866"/>
                                    </p:animMotion>
                                  </p:childTnLst>
                                </p:cTn>
                              </p:par>
                              <p:par>
                                <p:cTn id="203" presetID="10" presetClass="entr" presetSubtype="0" repeatCount="indefinite" fill="hold" grpId="1" nodeType="withEffect">
                                  <p:stCondLst>
                                    <p:cond delay="84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5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6" presetID="0" presetClass="path" presetSubtype="0" repeatCount="indefinite" accel="23000" fill="hold" grpId="0" nodeType="withEffect">
                                  <p:stCondLst>
                                    <p:cond delay="850"/>
                                  </p:stCondLst>
                                  <p:childTnLst>
                                    <p:animMotion origin="layout" path="M -1.04167E-6 -2.59259E-6 L 0.10951 -1.16134 " pathEditMode="relative" rAng="0" ptsTypes="AA">
                                      <p:cBhvr>
                                        <p:cTn id="207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69" y="-58079"/>
                                    </p:animMotion>
                                  </p:childTnLst>
                                </p:cTn>
                              </p:par>
                              <p:par>
                                <p:cTn id="208" presetID="10" presetClass="entr" presetSubtype="0" repeatCount="indefinite" fill="hold" grpId="1" nodeType="withEffect">
                                  <p:stCondLst>
                                    <p:cond delay="85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0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1" presetID="0" presetClass="path" presetSubtype="0" repeatCount="indefinite" accel="23000" fill="hold" grpId="0" nodeType="withEffect">
                                  <p:stCondLst>
                                    <p:cond delay="860"/>
                                  </p:stCondLst>
                                  <p:childTnLst>
                                    <p:animMotion origin="layout" path="M -1.04167E-6 -2.59259E-6 L 0.01498 -1.1875 " pathEditMode="relative" rAng="0" ptsTypes="AA">
                                      <p:cBhvr>
                                        <p:cTn id="212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42" y="-59375"/>
                                    </p:animMotion>
                                  </p:childTnLst>
                                </p:cTn>
                              </p:par>
                              <p:par>
                                <p:cTn id="213" presetID="10" presetClass="entr" presetSubtype="0" repeatCount="indefinite" fill="hold" grpId="1" nodeType="withEffect">
                                  <p:stCondLst>
                                    <p:cond delay="86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5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6" presetID="0" presetClass="path" presetSubtype="0" repeatCount="indefinite" accel="23000" fill="hold" grpId="0" nodeType="withEffect">
                                  <p:stCondLst>
                                    <p:cond delay="880"/>
                                  </p:stCondLst>
                                  <p:childTnLst>
                                    <p:animMotion origin="layout" path="M 2.29167E-6 4.81481E-6 L -0.1513 -1.21389 " pathEditMode="relative" rAng="0" ptsTypes="AA">
                                      <p:cBhvr>
                                        <p:cTn id="217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565" y="-60694"/>
                                    </p:animMotion>
                                  </p:childTnLst>
                                </p:cTn>
                              </p:par>
                              <p:par>
                                <p:cTn id="218" presetID="10" presetClass="entr" presetSubtype="0" repeatCount="indefinite" fill="hold" grpId="1" nodeType="withEffect">
                                  <p:stCondLst>
                                    <p:cond delay="88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0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1" presetID="10" presetClass="entr" presetSubtype="0" repeatCount="indefinite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3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4" presetID="0" presetClass="path" presetSubtype="0" repeatCount="indefinite" accel="23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00013 -0.03264 L 0.31237 0.78472 " pathEditMode="relative" rAng="0" ptsTypes="AA">
                                      <p:cBhvr>
                                        <p:cTn id="225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625" y="40856"/>
                                    </p:animMotion>
                                  </p:childTnLst>
                                </p:cTn>
                              </p:par>
                              <p:par>
                                <p:cTn id="226" presetID="10" presetClass="entr" presetSubtype="0" repeatCount="indefinite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8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9" presetID="0" presetClass="path" presetSubtype="0" repeatCount="indefinite" accel="23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00013 -0.00487 L -0.1513 0.87939 " pathEditMode="relative" rAng="0" ptsTypes="AA">
                                      <p:cBhvr>
                                        <p:cTn id="230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565" y="44213"/>
                                    </p:animMotion>
                                  </p:childTnLst>
                                </p:cTn>
                              </p:par>
                              <p:par>
                                <p:cTn id="231" presetID="10" presetClass="entr" presetSubtype="0" repeatCount="indefinite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3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4" presetID="0" presetClass="path" presetSubtype="0" repeatCount="indefinite" accel="2300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-0.00013 -0.00486 L -0.08112 0.92523 " pathEditMode="relative" rAng="0" ptsTypes="AA">
                                      <p:cBhvr>
                                        <p:cTn id="235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049" y="46505"/>
                                    </p:animMotion>
                                  </p:childTnLst>
                                </p:cTn>
                              </p:par>
                              <p:par>
                                <p:cTn id="236" presetID="10" presetClass="entr" presetSubtype="0" repeatCount="indefinite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8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9" presetID="0" presetClass="path" presetSubtype="0" repeatCount="indefinite" accel="23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0013 -0.00486 L -0.38008 0.75602 " pathEditMode="relative" rAng="0" ptsTypes="AA">
                                      <p:cBhvr>
                                        <p:cTn id="240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997" y="38032"/>
                                    </p:animMotion>
                                  </p:childTnLst>
                                </p:cTn>
                              </p:par>
                              <p:par>
                                <p:cTn id="241" presetID="10" presetClass="entr" presetSubtype="0" repeatCount="indefinite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3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4" presetID="0" presetClass="path" presetSubtype="0" repeatCount="indefinite" accel="23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0.00013 -0.00486 L -0.33047 0.79699 " pathEditMode="relative" rAng="0" ptsTypes="AA">
                                      <p:cBhvr>
                                        <p:cTn id="245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523" y="40093"/>
                                    </p:animMotion>
                                  </p:childTnLst>
                                </p:cTn>
                              </p:par>
                              <p:par>
                                <p:cTn id="246" presetID="10" presetClass="entr" presetSubtype="0" repeatCount="indefinite" fill="hold" grpId="1" nodeType="withEffect">
                                  <p:stCondLst>
                                    <p:cond delay="55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8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9" presetID="0" presetClass="path" presetSubtype="0" repeatCount="indefinite" accel="23000" fill="hold" grpId="0" nodeType="withEffect">
                                  <p:stCondLst>
                                    <p:cond delay="550"/>
                                  </p:stCondLst>
                                  <p:childTnLst>
                                    <p:animMotion origin="layout" path="M -0.00013 -0.00486 L -0.51719 0.6801 " pathEditMode="relative" rAng="0" ptsTypes="AA">
                                      <p:cBhvr>
                                        <p:cTn id="250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859" y="34236"/>
                                    </p:animMotion>
                                  </p:childTnLst>
                                </p:cTn>
                              </p:par>
                              <p:par>
                                <p:cTn id="251" presetID="10" presetClass="entr" presetSubtype="0" repeatCount="indefinite" fill="hold" grpId="1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3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4" presetID="0" presetClass="path" presetSubtype="0" repeatCount="indefinite" accel="2300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animMotion origin="layout" path="M -0.00013 -0.00486 L -0.01002 0.66851 " pathEditMode="relative" rAng="0" ptsTypes="AA">
                                      <p:cBhvr>
                                        <p:cTn id="255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95" y="33657"/>
                                    </p:animMotion>
                                  </p:childTnLst>
                                </p:cTn>
                              </p:par>
                              <p:par>
                                <p:cTn id="256" presetID="10" presetClass="entr" presetSubtype="0" repeatCount="indefinite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8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9" presetID="0" presetClass="path" presetSubtype="0" repeatCount="indefinite" accel="23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0013 -0.00487 L 0.072 0.67245 " pathEditMode="relative" rAng="0" ptsTypes="AA">
                                      <p:cBhvr>
                                        <p:cTn id="260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07" y="33866"/>
                                    </p:animMotion>
                                  </p:childTnLst>
                                </p:cTn>
                              </p:par>
                              <p:par>
                                <p:cTn id="261" presetID="10" presetClass="entr" presetSubtype="0" repeatCount="indefinite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3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4" presetID="0" presetClass="path" presetSubtype="0" repeatCount="indefinite" accel="2300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-0.00013 -0.00486 L 0.08906 0.73426 " pathEditMode="relative" rAng="0" ptsTypes="AA">
                                      <p:cBhvr>
                                        <p:cTn id="265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53" y="36944"/>
                                    </p:animMotion>
                                  </p:childTnLst>
                                </p:cTn>
                              </p:par>
                              <p:par>
                                <p:cTn id="266" presetID="10" presetClass="entr" presetSubtype="0" repeatCount="indefinite" fill="hold" grpId="1" nodeType="withEffect">
                                  <p:stCondLst>
                                    <p:cond delay="99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8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9" presetID="0" presetClass="path" presetSubtype="0" repeatCount="indefinite" accel="23000" fill="hold" grpId="0" nodeType="withEffect">
                                  <p:stCondLst>
                                    <p:cond delay="990"/>
                                  </p:stCondLst>
                                  <p:childTnLst>
                                    <p:animMotion origin="layout" path="M -0.00013 -0.00486 L 0.24779 0.59652 " pathEditMode="relative" rAng="0" ptsTypes="AA">
                                      <p:cBhvr>
                                        <p:cTn id="270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396" y="30069"/>
                                    </p:animMotion>
                                  </p:childTnLst>
                                </p:cTn>
                              </p:par>
                              <p:par>
                                <p:cTn id="271" presetID="10" presetClass="entr" presetSubtype="0" repeatCount="indefinite" fill="hold" grpId="1" nodeType="withEffect">
                                  <p:stCondLst>
                                    <p:cond delay="93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3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4" presetID="0" presetClass="path" presetSubtype="0" repeatCount="indefinite" accel="23000" fill="hold" grpId="0" nodeType="withEffect">
                                  <p:stCondLst>
                                    <p:cond delay="930"/>
                                  </p:stCondLst>
                                  <p:childTnLst>
                                    <p:animMotion origin="layout" path="M -0.00013 -0.00486 L 0.25013 0.4956 " pathEditMode="relative" rAng="0" ptsTypes="AA">
                                      <p:cBhvr>
                                        <p:cTn id="275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13" y="25023"/>
                                    </p:animMotion>
                                  </p:childTnLst>
                                </p:cTn>
                              </p:par>
                              <p:par>
                                <p:cTn id="276" presetID="10" presetClass="entr" presetSubtype="0" repeatCount="indefinite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8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9" presetID="0" presetClass="path" presetSubtype="0" repeatCount="indefinite" accel="23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00013 -0.00486 L 0.29662 0.38935 " pathEditMode="relative" rAng="0" ptsTypes="AA">
                                      <p:cBhvr>
                                        <p:cTn id="280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831" y="19699"/>
                                    </p:animMotion>
                                  </p:childTnLst>
                                </p:cTn>
                              </p:par>
                              <p:par>
                                <p:cTn id="281" presetID="10" presetClass="entr" presetSubtype="0" repeatCount="indefinite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3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4" presetID="0" presetClass="path" presetSubtype="0" repeatCount="indefinite" accel="23000" fill="hold" grpId="0" nodeType="withEffect">
                                  <p:stCondLst>
                                    <p:cond delay="950"/>
                                  </p:stCondLst>
                                  <p:childTnLst>
                                    <p:animMotion origin="layout" path="M -0.07018 -0.14745 L 0.31667 0.83958 " pathEditMode="relative" rAng="0" ptsTypes="AA">
                                      <p:cBhvr>
                                        <p:cTn id="285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336" y="49352"/>
                                    </p:animMotion>
                                  </p:childTnLst>
                                </p:cTn>
                              </p:par>
                              <p:par>
                                <p:cTn id="286" presetID="10" presetClass="entr" presetSubtype="0" repeatCount="indefinite" fill="hold" grpId="1" nodeType="withEffect">
                                  <p:stCondLst>
                                    <p:cond delay="950"/>
                                  </p:stCondLst>
                                  <p:childTnLs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8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9" presetID="0" presetClass="path" presetSubtype="0" repeatCount="indefinite" accel="23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6497 -0.17477 L -0.03502 0.89977 " pathEditMode="relative" rAng="0" ptsTypes="AA">
                                      <p:cBhvr>
                                        <p:cTn id="290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97" y="53727"/>
                                    </p:animMotion>
                                  </p:childTnLst>
                                </p:cTn>
                              </p:par>
                              <p:par>
                                <p:cTn id="291" presetID="10" presetClass="entr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3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4" presetID="0" presetClass="path" presetSubtype="0" repeatCount="indefinite" accel="23000" fill="hold" grpId="0" nodeType="withEffect">
                                  <p:stCondLst>
                                    <p:cond delay="1020"/>
                                  </p:stCondLst>
                                  <p:childTnLst>
                                    <p:animMotion origin="layout" path="M -0.10703 -0.22338 L -0.27539 0.83195 " pathEditMode="relative" rAng="0" ptsTypes="AA">
                                      <p:cBhvr>
                                        <p:cTn id="295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424" y="52755"/>
                                    </p:animMotion>
                                  </p:childTnLst>
                                </p:cTn>
                              </p:par>
                              <p:par>
                                <p:cTn id="296" presetID="10" presetClass="entr" presetSubtype="0" repeatCount="indefinite" fill="hold" grpId="1" nodeType="withEffect">
                                  <p:stCondLst>
                                    <p:cond delay="102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8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9" presetID="0" presetClass="path" presetSubtype="0" repeatCount="indefinite" accel="23000" fill="hold" grpId="0" nodeType="withEffect">
                                  <p:stCondLst>
                                    <p:cond delay="1050"/>
                                  </p:stCondLst>
                                  <p:childTnLst>
                                    <p:animMotion origin="layout" path="M -1.04167E-6 -2.59259E-6 L 0.03568 -1.21898 " pathEditMode="relative" rAng="0" ptsTypes="AA">
                                      <p:cBhvr>
                                        <p:cTn id="300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84" y="-60949"/>
                                    </p:animMotion>
                                  </p:childTnLst>
                                </p:cTn>
                              </p:par>
                              <p:par>
                                <p:cTn id="301" presetID="10" presetClass="entr" presetSubtype="0" repeatCount="indefinite" fill="hold" grpId="1" nodeType="withEffect">
                                  <p:stCondLst>
                                    <p:cond delay="105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3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4" presetID="0" presetClass="path" presetSubtype="0" repeatCount="indefinite" accel="23000" fill="hold" grpId="0" nodeType="withEffect">
                                  <p:stCondLst>
                                    <p:cond delay="1060"/>
                                  </p:stCondLst>
                                  <p:childTnLst>
                                    <p:animMotion origin="layout" path="M -1.04167E-6 -4.07407E-6 L -0.00338 -1.29907 " pathEditMode="relative" rAng="0" ptsTypes="AA">
                                      <p:cBhvr>
                                        <p:cTn id="305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9" y="-64954"/>
                                    </p:animMotion>
                                  </p:childTnLst>
                                </p:cTn>
                              </p:par>
                              <p:par>
                                <p:cTn id="306" presetID="10" presetClass="entr" presetSubtype="0" repeatCount="indefinite" fill="hold" grpId="1" nodeType="withEffect">
                                  <p:stCondLst>
                                    <p:cond delay="106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8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9" presetID="0" presetClass="path" presetSubtype="0" repeatCount="indefinite" accel="2300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animMotion origin="layout" path="M 8.33333E-7 -1.11111E-6 L -0.44948 0.88935 " pathEditMode="relative" rAng="0" ptsTypes="AA">
                                      <p:cBhvr>
                                        <p:cTn id="310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474" y="44468"/>
                                    </p:animMotion>
                                  </p:childTnLst>
                                </p:cTn>
                              </p:par>
                              <p:par>
                                <p:cTn id="311" presetID="0" presetClass="path" presetSubtype="0" repeatCount="indefinite" accel="23000" fill="hold" grpId="1" nodeType="withEffect">
                                  <p:stCondLst>
                                    <p:cond delay="1100"/>
                                  </p:stCondLst>
                                  <p:childTnLst>
                                    <p:animMotion origin="layout" path="M -1.04167E-6 -3.7037E-6 L 0.14688 -0.87222 L 0.32813 -1.07777 " pathEditMode="relative" rAng="0" ptsTypes="AAA">
                                      <p:cBhvr>
                                        <p:cTn id="312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406" y="-53889"/>
                                    </p:animMotion>
                                  </p:childTnLst>
                                </p:cTn>
                              </p:par>
                              <p:par>
                                <p:cTn id="313" presetID="10" presetClass="entr" presetSubtype="0" repeatCount="indefinite" fill="hold" grpId="2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5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6" presetID="0" presetClass="path" presetSubtype="0" repeatCount="indefinite" accel="23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4.375E-6 -1.11111E-6 L -0.00339 -1.29907 " pathEditMode="relative" rAng="0" ptsTypes="AA">
                                      <p:cBhvr>
                                        <p:cTn id="317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9" y="-64954"/>
                                    </p:animMotion>
                                  </p:childTnLst>
                                </p:cTn>
                              </p:par>
                              <p:par>
                                <p:cTn id="318" presetID="10" presetClass="entr" presetSubtype="0" repeatCount="indefinite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0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1" presetID="0" presetClass="path" presetSubtype="0" repeatCount="indefinite" accel="23000" fill="hold" grpId="0" nodeType="withEffect">
                                  <p:stCondLst>
                                    <p:cond delay="560"/>
                                  </p:stCondLst>
                                  <p:childTnLst>
                                    <p:animMotion origin="layout" path="M -2.5E-6 3.7037E-7 L -0.00338 -1.29907 " pathEditMode="relative" rAng="0" ptsTypes="AA">
                                      <p:cBhvr>
                                        <p:cTn id="322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9" y="-64954"/>
                                    </p:animMotion>
                                  </p:childTnLst>
                                </p:cTn>
                              </p:par>
                              <p:par>
                                <p:cTn id="323" presetID="10" presetClass="entr" presetSubtype="0" repeatCount="indefinite" fill="hold" grpId="1" nodeType="withEffect">
                                  <p:stCondLst>
                                    <p:cond delay="560"/>
                                  </p:stCondLst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5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6" presetID="0" presetClass="path" presetSubtype="0" repeatCount="indefinite" accel="23000" fill="hold" grpId="0" nodeType="withEffect">
                                  <p:stCondLst>
                                    <p:cond delay="1450"/>
                                  </p:stCondLst>
                                  <p:childTnLst>
                                    <p:animMotion origin="layout" path="M -2.5E-6 3.7037E-7 L -0.00338 -1.29907 " pathEditMode="relative" rAng="0" ptsTypes="AA">
                                      <p:cBhvr>
                                        <p:cTn id="327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9" y="-64954"/>
                                    </p:animMotion>
                                  </p:childTnLst>
                                </p:cTn>
                              </p:par>
                              <p:par>
                                <p:cTn id="328" presetID="10" presetClass="entr" presetSubtype="0" repeatCount="indefinite" fill="hold" grpId="1" nodeType="withEffect">
                                  <p:stCondLst>
                                    <p:cond delay="1450"/>
                                  </p:stCondLst>
                                  <p:childTnLst>
                                    <p:set>
                                      <p:cBhvr>
                                        <p:cTn id="3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0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1" presetID="0" presetClass="path" presetSubtype="0" repeatCount="indefinite" accel="23000" fill="hold" grpId="0" nodeType="withEffect">
                                  <p:stCondLst>
                                    <p:cond delay="330"/>
                                  </p:stCondLst>
                                  <p:childTnLst>
                                    <p:animMotion origin="layout" path="M 3.75E-6 3.33333E-6 L -0.03828 -1.3125 " pathEditMode="relative" rAng="0" ptsTypes="AA">
                                      <p:cBhvr>
                                        <p:cTn id="332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14" y="-65625"/>
                                    </p:animMotion>
                                  </p:childTnLst>
                                </p:cTn>
                              </p:par>
                              <p:par>
                                <p:cTn id="333" presetID="10" presetClass="entr" presetSubtype="0" repeatCount="indefinite" fill="hold" grpId="1" nodeType="withEffect">
                                  <p:stCondLst>
                                    <p:cond delay="330"/>
                                  </p:stCondLst>
                                  <p:childTnLs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5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6" presetID="0" presetClass="path" presetSubtype="0" repeatCount="indefinite" accel="23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3.75E-6 1.11111E-6 L -0.2694 -1.25579 " pathEditMode="relative" rAng="0" ptsTypes="AA">
                                      <p:cBhvr>
                                        <p:cTn id="337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477" y="-62778"/>
                                    </p:animMotion>
                                  </p:childTnLst>
                                </p:cTn>
                              </p:par>
                              <p:par>
                                <p:cTn id="338" presetID="10" presetClass="entr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0"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1" presetID="0" presetClass="path" presetSubtype="0" repeatCount="indefinite" accel="23000" fill="hold" grpId="0" nodeType="withEffect">
                                  <p:stCondLst>
                                    <p:cond delay="1210"/>
                                  </p:stCondLst>
                                  <p:childTnLst>
                                    <p:animMotion origin="layout" path="M 3.75E-6 -1.11111E-6 L -0.33503 -1.20995 " pathEditMode="relative" rAng="0" ptsTypes="AA">
                                      <p:cBhvr>
                                        <p:cTn id="342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758" y="-60486"/>
                                    </p:animMotion>
                                  </p:childTnLst>
                                </p:cTn>
                              </p:par>
                              <p:par>
                                <p:cTn id="343" presetID="10" presetClass="entr" presetSubtype="0" repeatCount="indefinite" fill="hold" grpId="1" nodeType="withEffect">
                                  <p:stCondLst>
                                    <p:cond delay="1210"/>
                                  </p:stCondLst>
                                  <p:childTnLst>
                                    <p:set>
                                      <p:cBhvr>
                                        <p:cTn id="3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5"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6" presetID="0" presetClass="path" presetSubtype="0" repeatCount="indefinite" accel="23000" fill="hold" grpId="0" nodeType="withEffect">
                                  <p:stCondLst>
                                    <p:cond delay="670"/>
                                  </p:stCondLst>
                                  <p:childTnLst>
                                    <p:animMotion origin="layout" path="M 3.75E-6 -3.33333E-6 L -0.43021 -1.1375 " pathEditMode="relative" rAng="0" ptsTypes="AA">
                                      <p:cBhvr>
                                        <p:cTn id="347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510" y="-56875"/>
                                    </p:animMotion>
                                  </p:childTnLst>
                                </p:cTn>
                              </p:par>
                              <p:par>
                                <p:cTn id="348" presetID="10" presetClass="entr" presetSubtype="0" repeatCount="indefinite" fill="hold" grpId="1" nodeType="withEffect">
                                  <p:stCondLst>
                                    <p:cond delay="670"/>
                                  </p:stCondLst>
                                  <p:childTnLs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0"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1" presetID="0" presetClass="path" presetSubtype="0" repeatCount="indefinite" accel="23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3.75E-6 4.44444E-6 L -0.50469 -1.02338 " pathEditMode="relative" rAng="0" ptsTypes="AA">
                                      <p:cBhvr>
                                        <p:cTn id="352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234" y="-51181"/>
                                    </p:animMotion>
                                  </p:childTnLst>
                                </p:cTn>
                              </p:par>
                              <p:par>
                                <p:cTn id="353" presetID="10" presetClass="entr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5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6" presetID="0" presetClass="path" presetSubtype="0" repeatCount="indefinite" accel="23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3.75E-6 2.96296E-6 L -0.54766 -0.97199 " pathEditMode="relative" rAng="0" ptsTypes="AA">
                                      <p:cBhvr>
                                        <p:cTn id="357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383" y="-48611"/>
                                    </p:animMotion>
                                  </p:childTnLst>
                                </p:cTn>
                              </p:par>
                              <p:par>
                                <p:cTn id="358" presetID="10" presetClass="entr" presetSubtype="0" repeatCount="indefinite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0"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1" presetID="0" presetClass="path" presetSubtype="0" repeatCount="indefinite" accel="23000" fill="hold" grpId="0" nodeType="withEffect">
                                  <p:stCondLst>
                                    <p:cond delay="780"/>
                                  </p:stCondLst>
                                  <p:childTnLst>
                                    <p:animMotion origin="layout" path="M 3.75E-6 7.40741E-7 L 0.20859 -1.29352 " pathEditMode="relative" rAng="0" ptsTypes="AA">
                                      <p:cBhvr>
                                        <p:cTn id="362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30" y="-64676"/>
                                    </p:animMotion>
                                  </p:childTnLst>
                                </p:cTn>
                              </p:par>
                              <p:par>
                                <p:cTn id="363" presetID="10" presetClass="entr" presetSubtype="0" repeatCount="indefinite" fill="hold" grpId="1" nodeType="withEffect">
                                  <p:stCondLst>
                                    <p:cond delay="780"/>
                                  </p:stCondLst>
                                  <p:childTnLst>
                                    <p:set>
                                      <p:cBhvr>
                                        <p:cTn id="3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5"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6" presetID="0" presetClass="path" presetSubtype="0" repeatCount="indefinite" accel="23000" fill="hold" grpId="0" nodeType="withEffect">
                                  <p:stCondLst>
                                    <p:cond delay="550"/>
                                  </p:stCondLst>
                                  <p:childTnLst>
                                    <p:animMotion origin="layout" path="M 3.75E-6 -1.48148E-6 L 0.34075 -1.09514 " pathEditMode="relative" rAng="0" ptsTypes="AA">
                                      <p:cBhvr>
                                        <p:cTn id="367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031" y="-54769"/>
                                    </p:animMotion>
                                  </p:childTnLst>
                                </p:cTn>
                              </p:par>
                              <p:par>
                                <p:cTn id="368" presetID="10" presetClass="entr" presetSubtype="0" repeatCount="indefinite" fill="hold" grpId="1" nodeType="withEffect">
                                  <p:stCondLst>
                                    <p:cond delay="550"/>
                                  </p:stCondLst>
                                  <p:childTnLst>
                                    <p:set>
                                      <p:cBhvr>
                                        <p:cTn id="3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0"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1" presetID="0" presetClass="path" presetSubtype="0" repeatCount="indefinite" accel="23000" fill="hold" grpId="0" nodeType="withEffect">
                                  <p:stCondLst>
                                    <p:cond delay="440"/>
                                  </p:stCondLst>
                                  <p:childTnLst>
                                    <p:animMotion origin="layout" path="M 3.75E-6 -3.7037E-6 L 0.12747 -1.35902 " pathEditMode="relative" rAng="0" ptsTypes="AA">
                                      <p:cBhvr>
                                        <p:cTn id="372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367" y="-67940"/>
                                    </p:animMotion>
                                  </p:childTnLst>
                                </p:cTn>
                              </p:par>
                              <p:par>
                                <p:cTn id="373" presetID="10" presetClass="entr" presetSubtype="0" repeatCount="indefinite" fill="hold" grpId="1" nodeType="withEffect">
                                  <p:stCondLst>
                                    <p:cond delay="440"/>
                                  </p:stCondLst>
                                  <p:childTnLst>
                                    <p:set>
                                      <p:cBhvr>
                                        <p:cTn id="3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5"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6" presetID="0" presetClass="path" presetSubtype="0" repeatCount="indefinite" accel="23000" fill="hold" grpId="0" nodeType="withEffect">
                                  <p:stCondLst>
                                    <p:cond delay="430"/>
                                  </p:stCondLst>
                                  <p:childTnLst>
                                    <p:animMotion origin="layout" path="M 4.375E-6 -4.44444E-6 L -0.00339 -1.29907 " pathEditMode="relative" rAng="0" ptsTypes="AA">
                                      <p:cBhvr>
                                        <p:cTn id="377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9" y="-64954"/>
                                    </p:animMotion>
                                  </p:childTnLst>
                                </p:cTn>
                              </p:par>
                              <p:par>
                                <p:cTn id="378" presetID="10" presetClass="entr" presetSubtype="0" repeatCount="indefinite" fill="hold" grpId="1" nodeType="withEffect">
                                  <p:stCondLst>
                                    <p:cond delay="430"/>
                                  </p:stCondLst>
                                  <p:childTnLst>
                                    <p:set>
                                      <p:cBhvr>
                                        <p:cTn id="3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0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1" presetID="0" presetClass="path" presetSubtype="0" repeatCount="indefinite" accel="23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3.75E-6 1.11111E-6 L -0.21914 -1.26644 " pathEditMode="relative" rAng="0" ptsTypes="AA">
                                      <p:cBhvr>
                                        <p:cTn id="382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964" y="-63310"/>
                                    </p:animMotion>
                                  </p:childTnLst>
                                </p:cTn>
                              </p:par>
                              <p:par>
                                <p:cTn id="383" presetID="10" presetClass="entr" presetSubtype="0" repeatCount="indefinite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5"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6" presetID="0" presetClass="path" presetSubtype="0" repeatCount="indefinite" accel="23000" fill="hold" grpId="0" nodeType="withEffect">
                                  <p:stCondLst>
                                    <p:cond delay="950"/>
                                  </p:stCondLst>
                                  <p:childTnLst>
                                    <p:animMotion origin="layout" path="M 3.75E-6 -1.11111E-6 L -0.16967 -1.31481 " pathEditMode="relative" rAng="0" ptsTypes="AA">
                                      <p:cBhvr>
                                        <p:cTn id="387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490" y="-65741"/>
                                    </p:animMotion>
                                  </p:childTnLst>
                                </p:cTn>
                              </p:par>
                              <p:par>
                                <p:cTn id="388" presetID="10" presetClass="entr" presetSubtype="0" repeatCount="indefinite" fill="hold" grpId="1" nodeType="withEffect">
                                  <p:stCondLst>
                                    <p:cond delay="950"/>
                                  </p:stCondLst>
                                  <p:childTnLst>
                                    <p:set>
                                      <p:cBhvr>
                                        <p:cTn id="3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0"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1" presetID="0" presetClass="path" presetSubtype="0" repeatCount="indefinite" accel="23000" fill="hold" grpId="0" nodeType="withEffect">
                                  <p:stCondLst>
                                    <p:cond delay="950"/>
                                  </p:stCondLst>
                                  <p:childTnLst>
                                    <p:animMotion origin="layout" path="M 3.75E-6 2.22222E-6 L -0.38724 -1.19259 " pathEditMode="relative" rAng="0" ptsTypes="AA">
                                      <p:cBhvr>
                                        <p:cTn id="392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362" y="-59630"/>
                                    </p:animMotion>
                                  </p:childTnLst>
                                </p:cTn>
                              </p:par>
                              <p:par>
                                <p:cTn id="393" presetID="10" presetClass="entr" presetSubtype="0" repeatCount="indefinite" fill="hold" grpId="1" nodeType="withEffect">
                                  <p:stCondLst>
                                    <p:cond delay="950"/>
                                  </p:stCondLst>
                                  <p:childTnLst>
                                    <p:set>
                                      <p:cBhvr>
                                        <p:cTn id="3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5"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6" presetID="0" presetClass="path" presetSubtype="0" repeatCount="indefinite" accel="23000" fill="hold" grpId="0" nodeType="withEffect">
                                  <p:stCondLst>
                                    <p:cond delay="950"/>
                                  </p:stCondLst>
                                  <p:childTnLst>
                                    <p:animMotion origin="layout" path="M -0.07018 -0.14745 L 0.49844 0.52385 " pathEditMode="relative" rAng="0" ptsTypes="AA">
                                      <p:cBhvr>
                                        <p:cTn id="397" dur="10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424" y="33565"/>
                                    </p:animMotion>
                                  </p:childTnLst>
                                </p:cTn>
                              </p:par>
                              <p:par>
                                <p:cTn id="398" presetID="10" presetClass="entr" presetSubtype="0" repeatCount="indefinite" fill="hold" grpId="1" nodeType="withEffect">
                                  <p:stCondLst>
                                    <p:cond delay="950"/>
                                  </p:stCondLst>
                                  <p:childTnLst>
                                    <p:set>
                                      <p:cBhvr>
                                        <p:cTn id="3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0" dur="10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1" presetID="0" presetClass="path" presetSubtype="0" repeatCount="indefinite" accel="23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6497 -0.17477 L -0.71002 0.49652 " pathEditMode="relative" rAng="0" ptsTypes="AA">
                                      <p:cBhvr>
                                        <p:cTn id="402" dur="10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253" y="33565"/>
                                    </p:animMotion>
                                  </p:childTnLst>
                                </p:cTn>
                              </p:par>
                              <p:par>
                                <p:cTn id="403" presetID="10" presetClass="entr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5" dur="1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6" presetID="0" presetClass="path" presetSubtype="0" repeatCount="indefinite" accel="23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6497 -0.17477 L -0.76393 0.38495 " pathEditMode="relative" rAng="0" ptsTypes="AA">
                                      <p:cBhvr>
                                        <p:cTn id="407" dur="10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4948" y="27986"/>
                                    </p:animMotion>
                                  </p:childTnLst>
                                </p:cTn>
                              </p:par>
                              <p:par>
                                <p:cTn id="408" presetID="10" presetClass="entr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0" dur="10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1" presetID="0" presetClass="path" presetSubtype="0" repeatCount="indefinite" accel="23000" fill="hold" grpId="0" nodeType="withEffect">
                                  <p:stCondLst>
                                    <p:cond delay="1050"/>
                                  </p:stCondLst>
                                  <p:childTnLst>
                                    <p:animMotion origin="layout" path="M -1.04167E-6 -4.81481E-6 L -0.55065 -0.73726 " pathEditMode="relative" rAng="0" ptsTypes="AA">
                                      <p:cBhvr>
                                        <p:cTn id="412" dur="10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539" y="-36875"/>
                                    </p:animMotion>
                                  </p:childTnLst>
                                </p:cTn>
                              </p:par>
                              <p:par>
                                <p:cTn id="413" presetID="10" presetClass="entr" presetSubtype="0" repeatCount="indefinite" fill="hold" grpId="1" nodeType="withEffect">
                                  <p:stCondLst>
                                    <p:cond delay="1050"/>
                                  </p:stCondLst>
                                  <p:childTnLst>
                                    <p:set>
                                      <p:cBhvr>
                                        <p:cTn id="4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5" dur="10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6" presetID="0" presetClass="path" presetSubtype="0" repeatCount="indefinite" accel="23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00013 -0.00486 L 0.41146 0.7507 " pathEditMode="relative" rAng="0" ptsTypes="AA">
                                      <p:cBhvr>
                                        <p:cTn id="417" dur="10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573" y="37778"/>
                                    </p:animMotion>
                                  </p:childTnLst>
                                </p:cTn>
                              </p:par>
                              <p:par>
                                <p:cTn id="418" presetID="10" presetClass="entr" presetSubtype="0" repeatCount="indefinite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0" dur="10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1" presetID="19" presetClass="emph" presetSubtype="0" fill="hold" grpId="0" nodeType="withEffect">
                                  <p:stCondLst>
                                    <p:cond delay="75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422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423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424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25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6" presetID="19" presetClass="emph" presetSubtype="0" fill="hold" grpId="1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427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animClr clrSpc="rgb" dir="cw">
                                      <p:cBhvr>
                                        <p:cTn id="428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429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30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1" grpId="0" animBg="1"/>
      <p:bldP spid="22" grpId="0" animBg="1"/>
      <p:bldP spid="22" grpId="1" animBg="1"/>
      <p:bldP spid="22" grpId="2" animBg="1"/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  <p:bldP spid="26" grpId="0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  <p:bldP spid="34" grpId="0" animBg="1"/>
      <p:bldP spid="34" grpId="1" animBg="1"/>
      <p:bldP spid="35" grpId="0" animBg="1"/>
      <p:bldP spid="35" grpId="1" animBg="1"/>
      <p:bldP spid="36" grpId="0" animBg="1"/>
      <p:bldP spid="36" grpId="1" animBg="1"/>
      <p:bldP spid="37" grpId="0" animBg="1"/>
      <p:bldP spid="37" grpId="1" animBg="1"/>
      <p:bldP spid="38" grpId="0" animBg="1"/>
      <p:bldP spid="38" grpId="1" animBg="1"/>
      <p:bldP spid="39" grpId="0" animBg="1"/>
      <p:bldP spid="39" grpId="1" animBg="1"/>
      <p:bldP spid="40" grpId="0" animBg="1"/>
      <p:bldP spid="40" grpId="1" animBg="1"/>
      <p:bldP spid="41" grpId="0" animBg="1"/>
      <p:bldP spid="41" grpId="1" animBg="1"/>
      <p:bldP spid="42" grpId="0" animBg="1"/>
      <p:bldP spid="42" grpId="1" animBg="1"/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7" grpId="0" animBg="1"/>
      <p:bldP spid="47" grpId="1" animBg="1"/>
      <p:bldP spid="48" grpId="0" animBg="1"/>
      <p:bldP spid="48" grpId="1" animBg="1"/>
      <p:bldP spid="51" grpId="0" animBg="1"/>
      <p:bldP spid="51" grpId="1" animBg="1"/>
      <p:bldP spid="54" grpId="0" animBg="1"/>
      <p:bldP spid="54" grpId="1" animBg="1"/>
      <p:bldP spid="55" grpId="0" animBg="1"/>
      <p:bldP spid="55" grpId="1" animBg="1"/>
      <p:bldP spid="56" grpId="0" animBg="1"/>
      <p:bldP spid="56" grpId="1" animBg="1"/>
      <p:bldP spid="57" grpId="0" animBg="1"/>
      <p:bldP spid="57" grpId="1" animBg="1"/>
      <p:bldP spid="58" grpId="0" animBg="1"/>
      <p:bldP spid="58" grpId="1" animBg="1"/>
      <p:bldP spid="59" grpId="0" animBg="1"/>
      <p:bldP spid="59" grpId="1" animBg="1"/>
      <p:bldP spid="60" grpId="0" animBg="1"/>
      <p:bldP spid="60" grpId="1" animBg="1"/>
      <p:bldP spid="61" grpId="0" animBg="1"/>
      <p:bldP spid="61" grpId="1" animBg="1"/>
      <p:bldP spid="62" grpId="0" animBg="1"/>
      <p:bldP spid="62" grpId="1" animBg="1"/>
      <p:bldP spid="63" grpId="0" animBg="1"/>
      <p:bldP spid="63" grpId="1" animBg="1"/>
      <p:bldP spid="64" grpId="0" animBg="1"/>
      <p:bldP spid="64" grpId="1" animBg="1"/>
      <p:bldP spid="65" grpId="0" animBg="1"/>
      <p:bldP spid="65" grpId="1" animBg="1"/>
      <p:bldP spid="66" grpId="0" animBg="1"/>
      <p:bldP spid="66" grpId="1" animBg="1"/>
      <p:bldP spid="67" grpId="0" animBg="1"/>
      <p:bldP spid="67" grpId="1" animBg="1"/>
      <p:bldP spid="68" grpId="0" animBg="1"/>
      <p:bldP spid="68" grpId="1" animBg="1"/>
      <p:bldP spid="69" grpId="0" animBg="1"/>
      <p:bldP spid="70" grpId="0" animBg="1"/>
      <p:bldP spid="70" grpId="1" animBg="1"/>
      <p:bldP spid="71" grpId="0" animBg="1"/>
      <p:bldP spid="71" grpId="1" animBg="1"/>
      <p:bldP spid="72" grpId="0" animBg="1"/>
      <p:bldP spid="72" grpId="1" animBg="1"/>
      <p:bldP spid="73" grpId="0" animBg="1"/>
      <p:bldP spid="73" grpId="1" animBg="1"/>
      <p:bldP spid="74" grpId="0" animBg="1"/>
      <p:bldP spid="74" grpId="1" animBg="1"/>
      <p:bldP spid="75" grpId="0" animBg="1"/>
      <p:bldP spid="75" grpId="1" animBg="1"/>
      <p:bldP spid="76" grpId="0" animBg="1"/>
      <p:bldP spid="76" grpId="1" animBg="1"/>
      <p:bldP spid="77" grpId="0" animBg="1"/>
      <p:bldP spid="77" grpId="1" animBg="1"/>
      <p:bldP spid="78" grpId="0" animBg="1"/>
      <p:bldP spid="78" grpId="1" animBg="1"/>
      <p:bldP spid="79" grpId="0" animBg="1"/>
      <p:bldP spid="79" grpId="1" animBg="1"/>
      <p:bldP spid="80" grpId="0" animBg="1"/>
      <p:bldP spid="80" grpId="1" animBg="1"/>
      <p:bldP spid="81" grpId="0" animBg="1"/>
      <p:bldP spid="81" grpId="1" animBg="1"/>
      <p:bldP spid="82" grpId="0" animBg="1"/>
      <p:bldP spid="82" grpId="1" animBg="1"/>
      <p:bldP spid="83" grpId="0" animBg="1"/>
      <p:bldP spid="83" grpId="1" animBg="1"/>
      <p:bldP spid="84" grpId="0" animBg="1"/>
      <p:bldP spid="84" grpId="1" animBg="1"/>
      <p:bldP spid="85" grpId="0" animBg="1"/>
      <p:bldP spid="85" grpId="1" animBg="1"/>
      <p:bldP spid="86" grpId="0" animBg="1"/>
      <p:bldP spid="86" grpId="1" animBg="1"/>
      <p:bldP spid="87" grpId="0" animBg="1"/>
      <p:bldP spid="87" grpId="1" animBg="1"/>
      <p:bldP spid="87" grpId="2" animBg="1"/>
      <p:bldP spid="88" grpId="0" animBg="1"/>
      <p:bldP spid="88" grpId="1" animBg="1"/>
      <p:bldP spid="89" grpId="0" animBg="1"/>
      <p:bldP spid="89" grpId="1" animBg="1"/>
      <p:bldP spid="90" grpId="0" animBg="1"/>
      <p:bldP spid="90" grpId="1" animBg="1"/>
      <p:bldP spid="91" grpId="0" animBg="1"/>
      <p:bldP spid="91" grpId="1" animBg="1"/>
      <p:bldP spid="92" grpId="0" animBg="1"/>
      <p:bldP spid="92" grpId="1" animBg="1"/>
      <p:bldP spid="93" grpId="0" animBg="1"/>
      <p:bldP spid="93" grpId="1" animBg="1"/>
      <p:bldP spid="94" grpId="0" animBg="1"/>
      <p:bldP spid="94" grpId="1" animBg="1"/>
      <p:bldP spid="95" grpId="0" animBg="1"/>
      <p:bldP spid="95" grpId="1" animBg="1"/>
      <p:bldP spid="96" grpId="0" animBg="1"/>
      <p:bldP spid="96" grpId="1" animBg="1"/>
      <p:bldP spid="97" grpId="0" animBg="1"/>
      <p:bldP spid="97" grpId="1" animBg="1"/>
      <p:bldP spid="98" grpId="0" animBg="1"/>
      <p:bldP spid="98" grpId="1" animBg="1"/>
      <p:bldP spid="99" grpId="0" animBg="1"/>
      <p:bldP spid="99" grpId="1" animBg="1"/>
      <p:bldP spid="100" grpId="0" animBg="1"/>
      <p:bldP spid="100" grpId="1" animBg="1"/>
      <p:bldP spid="101" grpId="0" animBg="1"/>
      <p:bldP spid="101" grpId="1" animBg="1"/>
      <p:bldP spid="102" grpId="0" animBg="1"/>
      <p:bldP spid="102" grpId="1" animBg="1"/>
      <p:bldP spid="103" grpId="0" animBg="1"/>
      <p:bldP spid="103" grpId="1" animBg="1"/>
      <p:bldP spid="152" grpId="0" animBg="1"/>
      <p:bldP spid="152" grpId="1" animBg="1"/>
      <p:bldP spid="153" grpId="0" animBg="1"/>
      <p:bldP spid="153" grpId="1" animBg="1"/>
      <p:bldP spid="154" grpId="0" animBg="1"/>
      <p:bldP spid="154" grpId="1" animBg="1"/>
      <p:bldP spid="155" grpId="0" animBg="1"/>
      <p:bldP spid="155" grpId="1" animBg="1"/>
      <p:bldP spid="156" grpId="0" animBg="1"/>
      <p:bldP spid="156" grpId="1" animBg="1"/>
      <p:bldP spid="14" grpId="0" build="allAtOnce"/>
      <p:bldP spid="14" grpId="1" build="allAtOnce"/>
    </p:bldLst>
  </p:timing>
</p:sld>
</file>

<file path=ppt/tags/tag1.xml><?xml version="1.0" encoding="utf-8"?>
<p:tagLst xmlns:p="http://schemas.openxmlformats.org/presentationml/2006/main">
  <p:tag name="KSO_WM_UNIT_PLACING_PICTURE_USER_VIEWPORT" val="{&quot;height&quot;:6144,&quot;width&quot;:11892}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218</Words>
  <Application>WPS 演示</Application>
  <PresentationFormat>宽屏</PresentationFormat>
  <Paragraphs>43</Paragraphs>
  <Slides>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21" baseType="lpstr">
      <vt:lpstr>Arial</vt:lpstr>
      <vt:lpstr>宋体</vt:lpstr>
      <vt:lpstr>Wingdings</vt:lpstr>
      <vt:lpstr>Arial Black</vt:lpstr>
      <vt:lpstr>Roboto Th</vt:lpstr>
      <vt:lpstr>Segoe Print</vt:lpstr>
      <vt:lpstr>汉仪家书简</vt:lpstr>
      <vt:lpstr>微软雅黑</vt:lpstr>
      <vt:lpstr>Arial Unicode MS</vt:lpstr>
      <vt:lpstr>Calibri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yong wei</dc:creator>
  <cp:lastModifiedBy>Liao</cp:lastModifiedBy>
  <cp:revision>120</cp:revision>
  <dcterms:created xsi:type="dcterms:W3CDTF">2015-05-16T08:40:00Z</dcterms:created>
  <dcterms:modified xsi:type="dcterms:W3CDTF">2021-03-17T11:56:30Z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2052-11.1.0.10314</vt:lpwstr>
  </property>
</Properties>
</file>